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3" r:id="rId1"/>
  </p:sldMasterIdLst>
  <p:notesMasterIdLst>
    <p:notesMasterId r:id="rId17"/>
  </p:notesMasterIdLst>
  <p:sldIdLst>
    <p:sldId id="585" r:id="rId2"/>
    <p:sldId id="418" r:id="rId3"/>
    <p:sldId id="419" r:id="rId4"/>
    <p:sldId id="314" r:id="rId5"/>
    <p:sldId id="306" r:id="rId6"/>
    <p:sldId id="309" r:id="rId7"/>
    <p:sldId id="351" r:id="rId8"/>
    <p:sldId id="595" r:id="rId9"/>
    <p:sldId id="311" r:id="rId10"/>
    <p:sldId id="312" r:id="rId11"/>
    <p:sldId id="597" r:id="rId12"/>
    <p:sldId id="598" r:id="rId13"/>
    <p:sldId id="599" r:id="rId14"/>
    <p:sldId id="408" r:id="rId15"/>
    <p:sldId id="41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1316" autoAdjust="0"/>
  </p:normalViewPr>
  <p:slideViewPr>
    <p:cSldViewPr snapToGrid="0" snapToObjects="1">
      <p:cViewPr varScale="1">
        <p:scale>
          <a:sx n="93" d="100"/>
          <a:sy n="93" d="100"/>
        </p:scale>
        <p:origin x="21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hyperlink" Target="https://www.youtube.com/watch?v=9DXL9vIUbWg"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youtube.com/watch?v=9DXL9vIUbWg"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D9666-54AA-4613-83F6-B644F2C703C0}"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5D4D2FF1-4EFD-4268-AECA-75789623F6CE}">
      <dgm:prSet/>
      <dgm:spPr/>
      <dgm:t>
        <a:bodyPr/>
        <a:lstStyle/>
        <a:p>
          <a:r>
            <a:rPr lang="en-US" dirty="0"/>
            <a:t>Unique collaborative of physicians, nurses, healthcare leaders and community members</a:t>
          </a:r>
        </a:p>
      </dgm:t>
    </dgm:pt>
    <dgm:pt modelId="{6757A924-97E8-46B2-A6C2-2B26429F0D1A}" type="parTrans" cxnId="{D7547C7F-BE21-462F-8F68-0098AA41AB76}">
      <dgm:prSet/>
      <dgm:spPr/>
      <dgm:t>
        <a:bodyPr/>
        <a:lstStyle/>
        <a:p>
          <a:endParaRPr lang="en-US"/>
        </a:p>
      </dgm:t>
    </dgm:pt>
    <dgm:pt modelId="{B2C9D563-69DF-4BC1-B01D-ED43DFC2D8E7}" type="sibTrans" cxnId="{D7547C7F-BE21-462F-8F68-0098AA41AB76}">
      <dgm:prSet/>
      <dgm:spPr/>
      <dgm:t>
        <a:bodyPr/>
        <a:lstStyle/>
        <a:p>
          <a:endParaRPr lang="en-US"/>
        </a:p>
      </dgm:t>
    </dgm:pt>
    <dgm:pt modelId="{E136AAC1-DABD-4CF9-8ACC-434B9CDE210D}">
      <dgm:prSet/>
      <dgm:spPr/>
      <dgm:t>
        <a:bodyPr/>
        <a:lstStyle/>
        <a:p>
          <a:r>
            <a:rPr lang="en-US"/>
            <a:t>Single purpose – </a:t>
          </a:r>
          <a:r>
            <a:rPr lang="en-US" b="1"/>
            <a:t>to impact the lives of individuals, communities, and organizations by promoting health through happiness</a:t>
          </a:r>
          <a:endParaRPr lang="en-US"/>
        </a:p>
      </dgm:t>
    </dgm:pt>
    <dgm:pt modelId="{B75F77FE-DD2D-435B-BD20-3B6BA95D6C76}" type="parTrans" cxnId="{4AF48966-2A00-4252-85AF-3A06B844CE2B}">
      <dgm:prSet/>
      <dgm:spPr/>
      <dgm:t>
        <a:bodyPr/>
        <a:lstStyle/>
        <a:p>
          <a:endParaRPr lang="en-US"/>
        </a:p>
      </dgm:t>
    </dgm:pt>
    <dgm:pt modelId="{DC88A4A7-3CCD-48DE-9782-BBD8E21AB6D9}" type="sibTrans" cxnId="{4AF48966-2A00-4252-85AF-3A06B844CE2B}">
      <dgm:prSet/>
      <dgm:spPr/>
      <dgm:t>
        <a:bodyPr/>
        <a:lstStyle/>
        <a:p>
          <a:endParaRPr lang="en-US"/>
        </a:p>
      </dgm:t>
    </dgm:pt>
    <dgm:pt modelId="{29FDA40E-77FA-6644-BA89-69D338494D26}" type="pres">
      <dgm:prSet presAssocID="{39ED9666-54AA-4613-83F6-B644F2C703C0}" presName="linear" presStyleCnt="0">
        <dgm:presLayoutVars>
          <dgm:animLvl val="lvl"/>
          <dgm:resizeHandles val="exact"/>
        </dgm:presLayoutVars>
      </dgm:prSet>
      <dgm:spPr/>
    </dgm:pt>
    <dgm:pt modelId="{75E34CB9-10CA-6C44-8BF1-960C0EF55262}" type="pres">
      <dgm:prSet presAssocID="{5D4D2FF1-4EFD-4268-AECA-75789623F6CE}" presName="parentText" presStyleLbl="node1" presStyleIdx="0" presStyleCnt="2">
        <dgm:presLayoutVars>
          <dgm:chMax val="0"/>
          <dgm:bulletEnabled val="1"/>
        </dgm:presLayoutVars>
      </dgm:prSet>
      <dgm:spPr/>
    </dgm:pt>
    <dgm:pt modelId="{BD0D2647-4114-C84B-A6F6-F6D59A62FC45}" type="pres">
      <dgm:prSet presAssocID="{B2C9D563-69DF-4BC1-B01D-ED43DFC2D8E7}" presName="spacer" presStyleCnt="0"/>
      <dgm:spPr/>
    </dgm:pt>
    <dgm:pt modelId="{64566AC3-1F42-1844-AAE8-796C014FF3D6}" type="pres">
      <dgm:prSet presAssocID="{E136AAC1-DABD-4CF9-8ACC-434B9CDE210D}" presName="parentText" presStyleLbl="node1" presStyleIdx="1" presStyleCnt="2">
        <dgm:presLayoutVars>
          <dgm:chMax val="0"/>
          <dgm:bulletEnabled val="1"/>
        </dgm:presLayoutVars>
      </dgm:prSet>
      <dgm:spPr/>
    </dgm:pt>
  </dgm:ptLst>
  <dgm:cxnLst>
    <dgm:cxn modelId="{F72AAE20-21EC-3147-BDAA-989B8D045A82}" type="presOf" srcId="{E136AAC1-DABD-4CF9-8ACC-434B9CDE210D}" destId="{64566AC3-1F42-1844-AAE8-796C014FF3D6}" srcOrd="0" destOrd="0" presId="urn:microsoft.com/office/officeart/2005/8/layout/vList2"/>
    <dgm:cxn modelId="{4AF48966-2A00-4252-85AF-3A06B844CE2B}" srcId="{39ED9666-54AA-4613-83F6-B644F2C703C0}" destId="{E136AAC1-DABD-4CF9-8ACC-434B9CDE210D}" srcOrd="1" destOrd="0" parTransId="{B75F77FE-DD2D-435B-BD20-3B6BA95D6C76}" sibTransId="{DC88A4A7-3CCD-48DE-9782-BBD8E21AB6D9}"/>
    <dgm:cxn modelId="{CC7F4158-DB11-204B-8BFA-7C97A1462937}" type="presOf" srcId="{39ED9666-54AA-4613-83F6-B644F2C703C0}" destId="{29FDA40E-77FA-6644-BA89-69D338494D26}" srcOrd="0" destOrd="0" presId="urn:microsoft.com/office/officeart/2005/8/layout/vList2"/>
    <dgm:cxn modelId="{D7547C7F-BE21-462F-8F68-0098AA41AB76}" srcId="{39ED9666-54AA-4613-83F6-B644F2C703C0}" destId="{5D4D2FF1-4EFD-4268-AECA-75789623F6CE}" srcOrd="0" destOrd="0" parTransId="{6757A924-97E8-46B2-A6C2-2B26429F0D1A}" sibTransId="{B2C9D563-69DF-4BC1-B01D-ED43DFC2D8E7}"/>
    <dgm:cxn modelId="{2D2285E2-F9F5-B242-B711-426EE5D52208}" type="presOf" srcId="{5D4D2FF1-4EFD-4268-AECA-75789623F6CE}" destId="{75E34CB9-10CA-6C44-8BF1-960C0EF55262}" srcOrd="0" destOrd="0" presId="urn:microsoft.com/office/officeart/2005/8/layout/vList2"/>
    <dgm:cxn modelId="{D9FD268A-322D-DF4B-9D26-CE3392BEE131}" type="presParOf" srcId="{29FDA40E-77FA-6644-BA89-69D338494D26}" destId="{75E34CB9-10CA-6C44-8BF1-960C0EF55262}" srcOrd="0" destOrd="0" presId="urn:microsoft.com/office/officeart/2005/8/layout/vList2"/>
    <dgm:cxn modelId="{3C048B6F-B30C-FD42-8FC4-A6325D56A483}" type="presParOf" srcId="{29FDA40E-77FA-6644-BA89-69D338494D26}" destId="{BD0D2647-4114-C84B-A6F6-F6D59A62FC45}" srcOrd="1" destOrd="0" presId="urn:microsoft.com/office/officeart/2005/8/layout/vList2"/>
    <dgm:cxn modelId="{26BAA480-DE25-AA4F-BE6F-C8DF9932D6D4}" type="presParOf" srcId="{29FDA40E-77FA-6644-BA89-69D338494D26}" destId="{64566AC3-1F42-1844-AAE8-796C014FF3D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18C23-B426-437E-B001-8C9E5C4A0EF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16542BF2-C5FC-4FBF-8ABE-3BF004D2FB20}">
      <dgm:prSet/>
      <dgm:spPr/>
      <dgm:t>
        <a:bodyPr/>
        <a:lstStyle/>
        <a:p>
          <a:r>
            <a:rPr lang="en-US"/>
            <a:t>Increases kindness in others</a:t>
          </a:r>
        </a:p>
      </dgm:t>
    </dgm:pt>
    <dgm:pt modelId="{CFAB92E5-AA74-4259-BFBF-9EC0EF903A70}" type="parTrans" cxnId="{7A20B110-BD30-4270-A53E-7AD5B6CEE6A1}">
      <dgm:prSet/>
      <dgm:spPr/>
      <dgm:t>
        <a:bodyPr/>
        <a:lstStyle/>
        <a:p>
          <a:endParaRPr lang="en-US"/>
        </a:p>
      </dgm:t>
    </dgm:pt>
    <dgm:pt modelId="{7CC7FFF5-AFC4-486A-A201-C084B1012AC0}" type="sibTrans" cxnId="{7A20B110-BD30-4270-A53E-7AD5B6CEE6A1}">
      <dgm:prSet/>
      <dgm:spPr/>
      <dgm:t>
        <a:bodyPr/>
        <a:lstStyle/>
        <a:p>
          <a:endParaRPr lang="en-US"/>
        </a:p>
      </dgm:t>
    </dgm:pt>
    <dgm:pt modelId="{687746DF-3D6B-4AA2-8D7B-FA1FE79E93C2}">
      <dgm:prSet/>
      <dgm:spPr/>
      <dgm:t>
        <a:bodyPr/>
        <a:lstStyle/>
        <a:p>
          <a:r>
            <a:rPr lang="en-US"/>
            <a:t>Increases generosity in others</a:t>
          </a:r>
        </a:p>
      </dgm:t>
    </dgm:pt>
    <dgm:pt modelId="{F7F0CB0B-0A3F-4938-974C-895F30521680}" type="parTrans" cxnId="{7FB58C33-1AA4-4964-8EDB-2C60806A8A63}">
      <dgm:prSet/>
      <dgm:spPr/>
      <dgm:t>
        <a:bodyPr/>
        <a:lstStyle/>
        <a:p>
          <a:endParaRPr lang="en-US"/>
        </a:p>
      </dgm:t>
    </dgm:pt>
    <dgm:pt modelId="{5C1BBC99-561D-43B6-9925-E30659CF466D}" type="sibTrans" cxnId="{7FB58C33-1AA4-4964-8EDB-2C60806A8A63}">
      <dgm:prSet/>
      <dgm:spPr/>
      <dgm:t>
        <a:bodyPr/>
        <a:lstStyle/>
        <a:p>
          <a:endParaRPr lang="en-US"/>
        </a:p>
      </dgm:t>
    </dgm:pt>
    <dgm:pt modelId="{CB4CBB99-4D51-40D1-B7AE-B671AD1ECA38}">
      <dgm:prSet/>
      <dgm:spPr/>
      <dgm:t>
        <a:bodyPr/>
        <a:lstStyle/>
        <a:p>
          <a:r>
            <a:rPr lang="en-US"/>
            <a:t>Creates a “peak experience” of gratitude and ability to be content with current state</a:t>
          </a:r>
        </a:p>
      </dgm:t>
    </dgm:pt>
    <dgm:pt modelId="{B1EFB2FE-553D-4615-96F2-7B6947D2597E}" type="parTrans" cxnId="{F1E81028-998B-4EFF-8957-DE31C75CDEA0}">
      <dgm:prSet/>
      <dgm:spPr/>
      <dgm:t>
        <a:bodyPr/>
        <a:lstStyle/>
        <a:p>
          <a:endParaRPr lang="en-US"/>
        </a:p>
      </dgm:t>
    </dgm:pt>
    <dgm:pt modelId="{BA18DF51-3F94-42AA-9509-4E746EA53B65}" type="sibTrans" cxnId="{F1E81028-998B-4EFF-8957-DE31C75CDEA0}">
      <dgm:prSet/>
      <dgm:spPr/>
      <dgm:t>
        <a:bodyPr/>
        <a:lstStyle/>
        <a:p>
          <a:endParaRPr lang="en-US"/>
        </a:p>
      </dgm:t>
    </dgm:pt>
    <dgm:pt modelId="{CC6A2022-1163-46CB-9C4F-A8A9DF8DFD7F}">
      <dgm:prSet/>
      <dgm:spPr/>
      <dgm:t>
        <a:bodyPr/>
        <a:lstStyle/>
        <a:p>
          <a:r>
            <a:rPr lang="en-US">
              <a:hlinkClick xmlns:r="http://schemas.openxmlformats.org/officeDocument/2006/relationships" r:id="rId1">
                <a:extLst>
                  <a:ext uri="{A12FA001-AC4F-418D-AE19-62706E023703}">
                    <ahyp:hlinkClr xmlns:ahyp="http://schemas.microsoft.com/office/drawing/2018/hyperlinkcolor" val="tx"/>
                  </a:ext>
                </a:extLst>
              </a:hlinkClick>
            </a:rPr>
            <a:t>Change For A Dollar</a:t>
          </a:r>
          <a:endParaRPr lang="en-US"/>
        </a:p>
      </dgm:t>
    </dgm:pt>
    <dgm:pt modelId="{901B5614-D4BB-47AC-B5EF-F76E5D603CCE}" type="parTrans" cxnId="{41FDB925-D573-4ED4-9FCE-E292BD64F084}">
      <dgm:prSet/>
      <dgm:spPr/>
      <dgm:t>
        <a:bodyPr/>
        <a:lstStyle/>
        <a:p>
          <a:endParaRPr lang="en-US"/>
        </a:p>
      </dgm:t>
    </dgm:pt>
    <dgm:pt modelId="{31E92020-6927-4162-A8A4-0EF7A59DEEA8}" type="sibTrans" cxnId="{41FDB925-D573-4ED4-9FCE-E292BD64F084}">
      <dgm:prSet/>
      <dgm:spPr/>
      <dgm:t>
        <a:bodyPr/>
        <a:lstStyle/>
        <a:p>
          <a:endParaRPr lang="en-US"/>
        </a:p>
      </dgm:t>
    </dgm:pt>
    <dgm:pt modelId="{6D5AEA57-E892-BD49-94A4-728502FAF45B}" type="pres">
      <dgm:prSet presAssocID="{46618C23-B426-437E-B001-8C9E5C4A0EF9}" presName="linear" presStyleCnt="0">
        <dgm:presLayoutVars>
          <dgm:animLvl val="lvl"/>
          <dgm:resizeHandles val="exact"/>
        </dgm:presLayoutVars>
      </dgm:prSet>
      <dgm:spPr/>
    </dgm:pt>
    <dgm:pt modelId="{A8A4AF49-E820-894E-9984-A3B842DC3BE4}" type="pres">
      <dgm:prSet presAssocID="{16542BF2-C5FC-4FBF-8ABE-3BF004D2FB20}" presName="parentText" presStyleLbl="node1" presStyleIdx="0" presStyleCnt="4">
        <dgm:presLayoutVars>
          <dgm:chMax val="0"/>
          <dgm:bulletEnabled val="1"/>
        </dgm:presLayoutVars>
      </dgm:prSet>
      <dgm:spPr/>
    </dgm:pt>
    <dgm:pt modelId="{8A6659AA-5133-394F-A7C0-0EC115A8AC55}" type="pres">
      <dgm:prSet presAssocID="{7CC7FFF5-AFC4-486A-A201-C084B1012AC0}" presName="spacer" presStyleCnt="0"/>
      <dgm:spPr/>
    </dgm:pt>
    <dgm:pt modelId="{30B5E68D-1896-D94B-BBDE-6FEC3443D909}" type="pres">
      <dgm:prSet presAssocID="{687746DF-3D6B-4AA2-8D7B-FA1FE79E93C2}" presName="parentText" presStyleLbl="node1" presStyleIdx="1" presStyleCnt="4">
        <dgm:presLayoutVars>
          <dgm:chMax val="0"/>
          <dgm:bulletEnabled val="1"/>
        </dgm:presLayoutVars>
      </dgm:prSet>
      <dgm:spPr/>
    </dgm:pt>
    <dgm:pt modelId="{F2DA0B00-A3A7-1B48-9D7F-BF2FC7288056}" type="pres">
      <dgm:prSet presAssocID="{5C1BBC99-561D-43B6-9925-E30659CF466D}" presName="spacer" presStyleCnt="0"/>
      <dgm:spPr/>
    </dgm:pt>
    <dgm:pt modelId="{8B4865E5-3EEC-FE43-B1D1-0AEC1F57E55E}" type="pres">
      <dgm:prSet presAssocID="{CB4CBB99-4D51-40D1-B7AE-B671AD1ECA38}" presName="parentText" presStyleLbl="node1" presStyleIdx="2" presStyleCnt="4">
        <dgm:presLayoutVars>
          <dgm:chMax val="0"/>
          <dgm:bulletEnabled val="1"/>
        </dgm:presLayoutVars>
      </dgm:prSet>
      <dgm:spPr/>
    </dgm:pt>
    <dgm:pt modelId="{A84688AB-8860-4949-AACF-ECDEE3B99314}" type="pres">
      <dgm:prSet presAssocID="{BA18DF51-3F94-42AA-9509-4E746EA53B65}" presName="spacer" presStyleCnt="0"/>
      <dgm:spPr/>
    </dgm:pt>
    <dgm:pt modelId="{071708A4-7BF2-7342-B6AA-1DF8E184305B}" type="pres">
      <dgm:prSet presAssocID="{CC6A2022-1163-46CB-9C4F-A8A9DF8DFD7F}" presName="parentText" presStyleLbl="node1" presStyleIdx="3" presStyleCnt="4">
        <dgm:presLayoutVars>
          <dgm:chMax val="0"/>
          <dgm:bulletEnabled val="1"/>
        </dgm:presLayoutVars>
      </dgm:prSet>
      <dgm:spPr/>
    </dgm:pt>
  </dgm:ptLst>
  <dgm:cxnLst>
    <dgm:cxn modelId="{BD0A650D-DF0E-1344-BB42-59986268DD2A}" type="presOf" srcId="{46618C23-B426-437E-B001-8C9E5C4A0EF9}" destId="{6D5AEA57-E892-BD49-94A4-728502FAF45B}" srcOrd="0" destOrd="0" presId="urn:microsoft.com/office/officeart/2005/8/layout/vList2"/>
    <dgm:cxn modelId="{7A20B110-BD30-4270-A53E-7AD5B6CEE6A1}" srcId="{46618C23-B426-437E-B001-8C9E5C4A0EF9}" destId="{16542BF2-C5FC-4FBF-8ABE-3BF004D2FB20}" srcOrd="0" destOrd="0" parTransId="{CFAB92E5-AA74-4259-BFBF-9EC0EF903A70}" sibTransId="{7CC7FFF5-AFC4-486A-A201-C084B1012AC0}"/>
    <dgm:cxn modelId="{41FDB925-D573-4ED4-9FCE-E292BD64F084}" srcId="{46618C23-B426-437E-B001-8C9E5C4A0EF9}" destId="{CC6A2022-1163-46CB-9C4F-A8A9DF8DFD7F}" srcOrd="3" destOrd="0" parTransId="{901B5614-D4BB-47AC-B5EF-F76E5D603CCE}" sibTransId="{31E92020-6927-4162-A8A4-0EF7A59DEEA8}"/>
    <dgm:cxn modelId="{F1E81028-998B-4EFF-8957-DE31C75CDEA0}" srcId="{46618C23-B426-437E-B001-8C9E5C4A0EF9}" destId="{CB4CBB99-4D51-40D1-B7AE-B671AD1ECA38}" srcOrd="2" destOrd="0" parTransId="{B1EFB2FE-553D-4615-96F2-7B6947D2597E}" sibTransId="{BA18DF51-3F94-42AA-9509-4E746EA53B65}"/>
    <dgm:cxn modelId="{7FB58C33-1AA4-4964-8EDB-2C60806A8A63}" srcId="{46618C23-B426-437E-B001-8C9E5C4A0EF9}" destId="{687746DF-3D6B-4AA2-8D7B-FA1FE79E93C2}" srcOrd="1" destOrd="0" parTransId="{F7F0CB0B-0A3F-4938-974C-895F30521680}" sibTransId="{5C1BBC99-561D-43B6-9925-E30659CF466D}"/>
    <dgm:cxn modelId="{47DEF144-6225-7B4F-BFE3-5194408D37B3}" type="presOf" srcId="{687746DF-3D6B-4AA2-8D7B-FA1FE79E93C2}" destId="{30B5E68D-1896-D94B-BBDE-6FEC3443D909}" srcOrd="0" destOrd="0" presId="urn:microsoft.com/office/officeart/2005/8/layout/vList2"/>
    <dgm:cxn modelId="{0D613649-461C-4247-A21E-02278A38C067}" type="presOf" srcId="{16542BF2-C5FC-4FBF-8ABE-3BF004D2FB20}" destId="{A8A4AF49-E820-894E-9984-A3B842DC3BE4}" srcOrd="0" destOrd="0" presId="urn:microsoft.com/office/officeart/2005/8/layout/vList2"/>
    <dgm:cxn modelId="{ECA26AD9-4522-1F4D-94E6-CCE979B10FE2}" type="presOf" srcId="{CB4CBB99-4D51-40D1-B7AE-B671AD1ECA38}" destId="{8B4865E5-3EEC-FE43-B1D1-0AEC1F57E55E}" srcOrd="0" destOrd="0" presId="urn:microsoft.com/office/officeart/2005/8/layout/vList2"/>
    <dgm:cxn modelId="{884A35E4-E85F-1445-BEC6-14D1225E818E}" type="presOf" srcId="{CC6A2022-1163-46CB-9C4F-A8A9DF8DFD7F}" destId="{071708A4-7BF2-7342-B6AA-1DF8E184305B}" srcOrd="0" destOrd="0" presId="urn:microsoft.com/office/officeart/2005/8/layout/vList2"/>
    <dgm:cxn modelId="{CC3A6E1B-4296-9F40-B84F-6AEB95E0186B}" type="presParOf" srcId="{6D5AEA57-E892-BD49-94A4-728502FAF45B}" destId="{A8A4AF49-E820-894E-9984-A3B842DC3BE4}" srcOrd="0" destOrd="0" presId="urn:microsoft.com/office/officeart/2005/8/layout/vList2"/>
    <dgm:cxn modelId="{5C1FE7A7-5DD9-2B4E-BDE5-4718F7D51F49}" type="presParOf" srcId="{6D5AEA57-E892-BD49-94A4-728502FAF45B}" destId="{8A6659AA-5133-394F-A7C0-0EC115A8AC55}" srcOrd="1" destOrd="0" presId="urn:microsoft.com/office/officeart/2005/8/layout/vList2"/>
    <dgm:cxn modelId="{DFEA3FAA-6A7D-AD4B-A8A0-756B5CA2E31F}" type="presParOf" srcId="{6D5AEA57-E892-BD49-94A4-728502FAF45B}" destId="{30B5E68D-1896-D94B-BBDE-6FEC3443D909}" srcOrd="2" destOrd="0" presId="urn:microsoft.com/office/officeart/2005/8/layout/vList2"/>
    <dgm:cxn modelId="{9AFBEB19-CC9F-544A-9C80-2D86CF3618B8}" type="presParOf" srcId="{6D5AEA57-E892-BD49-94A4-728502FAF45B}" destId="{F2DA0B00-A3A7-1B48-9D7F-BF2FC7288056}" srcOrd="3" destOrd="0" presId="urn:microsoft.com/office/officeart/2005/8/layout/vList2"/>
    <dgm:cxn modelId="{B69BF83B-52B3-9840-911D-2EB55D5F4612}" type="presParOf" srcId="{6D5AEA57-E892-BD49-94A4-728502FAF45B}" destId="{8B4865E5-3EEC-FE43-B1D1-0AEC1F57E55E}" srcOrd="4" destOrd="0" presId="urn:microsoft.com/office/officeart/2005/8/layout/vList2"/>
    <dgm:cxn modelId="{9BF0AA65-8223-454D-ABD9-155D8F2F5C18}" type="presParOf" srcId="{6D5AEA57-E892-BD49-94A4-728502FAF45B}" destId="{A84688AB-8860-4949-AACF-ECDEE3B99314}" srcOrd="5" destOrd="0" presId="urn:microsoft.com/office/officeart/2005/8/layout/vList2"/>
    <dgm:cxn modelId="{599E6554-55EF-594B-B6F3-1A183E5550D4}" type="presParOf" srcId="{6D5AEA57-E892-BD49-94A4-728502FAF45B}" destId="{071708A4-7BF2-7342-B6AA-1DF8E184305B}"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76706E-3B7B-49BD-91E2-8608F825ED0B}" type="doc">
      <dgm:prSet loTypeId="urn:microsoft.com/office/officeart/2016/7/layout/VerticalSolidActionList" loCatId="List" qsTypeId="urn:microsoft.com/office/officeart/2005/8/quickstyle/simple4" qsCatId="simple" csTypeId="urn:microsoft.com/office/officeart/2005/8/colors/colorful1" csCatId="colorful"/>
      <dgm:spPr/>
      <dgm:t>
        <a:bodyPr/>
        <a:lstStyle/>
        <a:p>
          <a:endParaRPr lang="en-US"/>
        </a:p>
      </dgm:t>
    </dgm:pt>
    <dgm:pt modelId="{AC93BAA2-071D-4D22-B46A-6696C80A5087}">
      <dgm:prSet/>
      <dgm:spPr/>
      <dgm:t>
        <a:bodyPr/>
        <a:lstStyle/>
        <a:p>
          <a:r>
            <a:rPr lang="en-US"/>
            <a:t>Write</a:t>
          </a:r>
        </a:p>
      </dgm:t>
    </dgm:pt>
    <dgm:pt modelId="{C497810F-C292-4E0E-9F42-ECCE76C396F2}" type="parTrans" cxnId="{C178A4DA-E199-4C89-9866-660768B07CE0}">
      <dgm:prSet/>
      <dgm:spPr/>
      <dgm:t>
        <a:bodyPr/>
        <a:lstStyle/>
        <a:p>
          <a:endParaRPr lang="en-US"/>
        </a:p>
      </dgm:t>
    </dgm:pt>
    <dgm:pt modelId="{B5B399B5-022D-42B4-A6F5-BDCF889ABF9E}" type="sibTrans" cxnId="{C178A4DA-E199-4C89-9866-660768B07CE0}">
      <dgm:prSet/>
      <dgm:spPr/>
      <dgm:t>
        <a:bodyPr/>
        <a:lstStyle/>
        <a:p>
          <a:endParaRPr lang="en-US"/>
        </a:p>
      </dgm:t>
    </dgm:pt>
    <dgm:pt modelId="{418C6D9E-7FCE-43B3-88C7-BA7902828F52}">
      <dgm:prSet/>
      <dgm:spPr/>
      <dgm:t>
        <a:bodyPr/>
        <a:lstStyle/>
        <a:p>
          <a:r>
            <a:rPr lang="en-US"/>
            <a:t>Write encouraging notes to people and leave them in random places</a:t>
          </a:r>
        </a:p>
      </dgm:t>
    </dgm:pt>
    <dgm:pt modelId="{D33AE7EB-324D-41CC-9388-A1470600101F}" type="parTrans" cxnId="{554EA594-2F10-4AFF-8639-86D09284A49D}">
      <dgm:prSet/>
      <dgm:spPr/>
      <dgm:t>
        <a:bodyPr/>
        <a:lstStyle/>
        <a:p>
          <a:endParaRPr lang="en-US"/>
        </a:p>
      </dgm:t>
    </dgm:pt>
    <dgm:pt modelId="{02D551A8-397E-4C61-9700-E192B499F0E2}" type="sibTrans" cxnId="{554EA594-2F10-4AFF-8639-86D09284A49D}">
      <dgm:prSet/>
      <dgm:spPr/>
      <dgm:t>
        <a:bodyPr/>
        <a:lstStyle/>
        <a:p>
          <a:endParaRPr lang="en-US"/>
        </a:p>
      </dgm:t>
    </dgm:pt>
    <dgm:pt modelId="{148DDDDD-8EA2-48B5-AF1D-C79B2F6136B7}">
      <dgm:prSet/>
      <dgm:spPr/>
      <dgm:t>
        <a:bodyPr/>
        <a:lstStyle/>
        <a:p>
          <a:r>
            <a:rPr lang="en-US"/>
            <a:t>Give</a:t>
          </a:r>
        </a:p>
      </dgm:t>
    </dgm:pt>
    <dgm:pt modelId="{9BEF4D06-E689-4FE0-9EBB-14378DF0C137}" type="parTrans" cxnId="{30955B03-44EC-434A-8AED-03EFE6DF8582}">
      <dgm:prSet/>
      <dgm:spPr/>
      <dgm:t>
        <a:bodyPr/>
        <a:lstStyle/>
        <a:p>
          <a:endParaRPr lang="en-US"/>
        </a:p>
      </dgm:t>
    </dgm:pt>
    <dgm:pt modelId="{99BD65E4-10AA-485E-9ABF-D94D853265DF}" type="sibTrans" cxnId="{30955B03-44EC-434A-8AED-03EFE6DF8582}">
      <dgm:prSet/>
      <dgm:spPr/>
      <dgm:t>
        <a:bodyPr/>
        <a:lstStyle/>
        <a:p>
          <a:endParaRPr lang="en-US"/>
        </a:p>
      </dgm:t>
    </dgm:pt>
    <dgm:pt modelId="{DB4893A6-B031-42B5-8318-0397A1E5F376}">
      <dgm:prSet/>
      <dgm:spPr/>
      <dgm:t>
        <a:bodyPr/>
        <a:lstStyle/>
        <a:p>
          <a:r>
            <a:rPr lang="en-US"/>
            <a:t>Give your bus driver a small token of appreciation (for example, a card)</a:t>
          </a:r>
        </a:p>
      </dgm:t>
    </dgm:pt>
    <dgm:pt modelId="{41F32C2A-4899-42D0-A9AC-AF8EA72706B4}" type="parTrans" cxnId="{93ED2439-E8E3-4C6E-8218-7CA4A5DFB50E}">
      <dgm:prSet/>
      <dgm:spPr/>
      <dgm:t>
        <a:bodyPr/>
        <a:lstStyle/>
        <a:p>
          <a:endParaRPr lang="en-US"/>
        </a:p>
      </dgm:t>
    </dgm:pt>
    <dgm:pt modelId="{57A7E654-EE66-48DB-92AA-8FC114BF1C73}" type="sibTrans" cxnId="{93ED2439-E8E3-4C6E-8218-7CA4A5DFB50E}">
      <dgm:prSet/>
      <dgm:spPr/>
      <dgm:t>
        <a:bodyPr/>
        <a:lstStyle/>
        <a:p>
          <a:endParaRPr lang="en-US"/>
        </a:p>
      </dgm:t>
    </dgm:pt>
    <dgm:pt modelId="{26C804D7-1534-4702-AD16-CA1E735C45F8}">
      <dgm:prSet/>
      <dgm:spPr/>
      <dgm:t>
        <a:bodyPr/>
        <a:lstStyle/>
        <a:p>
          <a:r>
            <a:rPr lang="en-US"/>
            <a:t>Record</a:t>
          </a:r>
        </a:p>
      </dgm:t>
    </dgm:pt>
    <dgm:pt modelId="{CEF15DF6-780E-4918-BC81-11520FD40543}" type="parTrans" cxnId="{A3ED116E-1E19-490E-9530-A203AB931EC9}">
      <dgm:prSet/>
      <dgm:spPr/>
      <dgm:t>
        <a:bodyPr/>
        <a:lstStyle/>
        <a:p>
          <a:endParaRPr lang="en-US"/>
        </a:p>
      </dgm:t>
    </dgm:pt>
    <dgm:pt modelId="{93F43EF3-B118-4604-9475-FCDA3C672F51}" type="sibTrans" cxnId="{A3ED116E-1E19-490E-9530-A203AB931EC9}">
      <dgm:prSet/>
      <dgm:spPr/>
      <dgm:t>
        <a:bodyPr/>
        <a:lstStyle/>
        <a:p>
          <a:endParaRPr lang="en-US"/>
        </a:p>
      </dgm:t>
    </dgm:pt>
    <dgm:pt modelId="{13EC6A16-776E-4AC7-BCA2-A45D6BE532A7}">
      <dgm:prSet/>
      <dgm:spPr/>
      <dgm:t>
        <a:bodyPr/>
        <a:lstStyle/>
        <a:p>
          <a:r>
            <a:rPr lang="en-US"/>
            <a:t>Record a video love-note and text it to grandparents.</a:t>
          </a:r>
        </a:p>
      </dgm:t>
    </dgm:pt>
    <dgm:pt modelId="{198D2BBF-8FAC-4952-A0F8-CC957AC0E316}" type="parTrans" cxnId="{6A50635F-245B-4331-B2B0-76DD03B3F41A}">
      <dgm:prSet/>
      <dgm:spPr/>
      <dgm:t>
        <a:bodyPr/>
        <a:lstStyle/>
        <a:p>
          <a:endParaRPr lang="en-US"/>
        </a:p>
      </dgm:t>
    </dgm:pt>
    <dgm:pt modelId="{AF05E4FB-2593-4531-9B21-29CC1D33737A}" type="sibTrans" cxnId="{6A50635F-245B-4331-B2B0-76DD03B3F41A}">
      <dgm:prSet/>
      <dgm:spPr/>
      <dgm:t>
        <a:bodyPr/>
        <a:lstStyle/>
        <a:p>
          <a:endParaRPr lang="en-US"/>
        </a:p>
      </dgm:t>
    </dgm:pt>
    <dgm:pt modelId="{A3675B3D-9A4D-410A-9C8A-C35AB21D3122}">
      <dgm:prSet/>
      <dgm:spPr/>
      <dgm:t>
        <a:bodyPr/>
        <a:lstStyle/>
        <a:p>
          <a:r>
            <a:rPr lang="en-US"/>
            <a:t>Leave</a:t>
          </a:r>
        </a:p>
      </dgm:t>
    </dgm:pt>
    <dgm:pt modelId="{E896CB9F-EDA3-4005-B8FE-9C8A0365E5E1}" type="parTrans" cxnId="{C3675F2D-E5D5-4AB3-AC06-0C23891EEBCB}">
      <dgm:prSet/>
      <dgm:spPr/>
      <dgm:t>
        <a:bodyPr/>
        <a:lstStyle/>
        <a:p>
          <a:endParaRPr lang="en-US"/>
        </a:p>
      </dgm:t>
    </dgm:pt>
    <dgm:pt modelId="{1C3E0647-D42E-49EF-A2C5-FD932D166AF3}" type="sibTrans" cxnId="{C3675F2D-E5D5-4AB3-AC06-0C23891EEBCB}">
      <dgm:prSet/>
      <dgm:spPr/>
      <dgm:t>
        <a:bodyPr/>
        <a:lstStyle/>
        <a:p>
          <a:endParaRPr lang="en-US"/>
        </a:p>
      </dgm:t>
    </dgm:pt>
    <dgm:pt modelId="{4955508F-B430-4284-8F73-AA6DD4C52A46}">
      <dgm:prSet/>
      <dgm:spPr/>
      <dgm:t>
        <a:bodyPr/>
        <a:lstStyle/>
        <a:p>
          <a:r>
            <a:rPr lang="en-US"/>
            <a:t>Leave a note and candy or microwave popcorn on a DVD rental machine.</a:t>
          </a:r>
        </a:p>
      </dgm:t>
    </dgm:pt>
    <dgm:pt modelId="{B3127FD6-085F-4760-AADE-AC6C64E45A82}" type="parTrans" cxnId="{0BD53E06-B0A7-4553-A75C-A04EC69A3E1C}">
      <dgm:prSet/>
      <dgm:spPr/>
      <dgm:t>
        <a:bodyPr/>
        <a:lstStyle/>
        <a:p>
          <a:endParaRPr lang="en-US"/>
        </a:p>
      </dgm:t>
    </dgm:pt>
    <dgm:pt modelId="{A719D0A0-F394-484D-B52B-E5917CCB69B6}" type="sibTrans" cxnId="{0BD53E06-B0A7-4553-A75C-A04EC69A3E1C}">
      <dgm:prSet/>
      <dgm:spPr/>
      <dgm:t>
        <a:bodyPr/>
        <a:lstStyle/>
        <a:p>
          <a:endParaRPr lang="en-US"/>
        </a:p>
      </dgm:t>
    </dgm:pt>
    <dgm:pt modelId="{110EA1A5-2643-4C1F-82C7-60440FE2C116}">
      <dgm:prSet/>
      <dgm:spPr/>
      <dgm:t>
        <a:bodyPr/>
        <a:lstStyle/>
        <a:p>
          <a:r>
            <a:rPr lang="en-US"/>
            <a:t>Help</a:t>
          </a:r>
        </a:p>
      </dgm:t>
    </dgm:pt>
    <dgm:pt modelId="{F4ED6371-7CA3-4BD4-B468-52A7B5BC8CBE}" type="parTrans" cxnId="{24A98D01-6BF8-46ED-8E32-907CA9087BED}">
      <dgm:prSet/>
      <dgm:spPr/>
      <dgm:t>
        <a:bodyPr/>
        <a:lstStyle/>
        <a:p>
          <a:endParaRPr lang="en-US"/>
        </a:p>
      </dgm:t>
    </dgm:pt>
    <dgm:pt modelId="{AEEB6914-2201-4880-B1B9-B1BBD085A1D8}" type="sibTrans" cxnId="{24A98D01-6BF8-46ED-8E32-907CA9087BED}">
      <dgm:prSet/>
      <dgm:spPr/>
      <dgm:t>
        <a:bodyPr/>
        <a:lstStyle/>
        <a:p>
          <a:endParaRPr lang="en-US"/>
        </a:p>
      </dgm:t>
    </dgm:pt>
    <dgm:pt modelId="{70F80739-5377-4445-AF35-32A3EBFE2744}">
      <dgm:prSet/>
      <dgm:spPr/>
      <dgm:t>
        <a:bodyPr/>
        <a:lstStyle/>
        <a:p>
          <a:r>
            <a:rPr lang="en-US"/>
            <a:t>Help someone load their groceries into their car.</a:t>
          </a:r>
        </a:p>
      </dgm:t>
    </dgm:pt>
    <dgm:pt modelId="{1EF190E6-88C1-4179-BE5E-48C5CD265D44}" type="parTrans" cxnId="{D7DE5CAE-8A2C-4CC8-BF75-0F17413AD3A3}">
      <dgm:prSet/>
      <dgm:spPr/>
      <dgm:t>
        <a:bodyPr/>
        <a:lstStyle/>
        <a:p>
          <a:endParaRPr lang="en-US"/>
        </a:p>
      </dgm:t>
    </dgm:pt>
    <dgm:pt modelId="{A19CE5A7-8C6B-4C04-BB9A-68E13924819C}" type="sibTrans" cxnId="{D7DE5CAE-8A2C-4CC8-BF75-0F17413AD3A3}">
      <dgm:prSet/>
      <dgm:spPr/>
      <dgm:t>
        <a:bodyPr/>
        <a:lstStyle/>
        <a:p>
          <a:endParaRPr lang="en-US"/>
        </a:p>
      </dgm:t>
    </dgm:pt>
    <dgm:pt modelId="{5C726D4B-F510-44CD-B822-1B0A8067FC3A}">
      <dgm:prSet/>
      <dgm:spPr/>
      <dgm:t>
        <a:bodyPr/>
        <a:lstStyle/>
        <a:p>
          <a:r>
            <a:rPr lang="en-US"/>
            <a:t>Dry</a:t>
          </a:r>
        </a:p>
      </dgm:t>
    </dgm:pt>
    <dgm:pt modelId="{0800E89A-B045-42A5-95A1-4A671447B6BB}" type="parTrans" cxnId="{D2556AED-63C0-4E85-AD57-F98ED50DFFDC}">
      <dgm:prSet/>
      <dgm:spPr/>
      <dgm:t>
        <a:bodyPr/>
        <a:lstStyle/>
        <a:p>
          <a:endParaRPr lang="en-US"/>
        </a:p>
      </dgm:t>
    </dgm:pt>
    <dgm:pt modelId="{856214E8-AF00-4B46-9C8D-F3CC6ECD81B6}" type="sibTrans" cxnId="{D2556AED-63C0-4E85-AD57-F98ED50DFFDC}">
      <dgm:prSet/>
      <dgm:spPr/>
      <dgm:t>
        <a:bodyPr/>
        <a:lstStyle/>
        <a:p>
          <a:endParaRPr lang="en-US"/>
        </a:p>
      </dgm:t>
    </dgm:pt>
    <dgm:pt modelId="{8C2FF7E2-4B6F-4D0C-A14F-524B96BBD0F7}">
      <dgm:prSet/>
      <dgm:spPr/>
      <dgm:t>
        <a:bodyPr/>
        <a:lstStyle/>
        <a:p>
          <a:r>
            <a:rPr lang="en-US"/>
            <a:t>Dry the slides at the park after it rains.</a:t>
          </a:r>
        </a:p>
      </dgm:t>
    </dgm:pt>
    <dgm:pt modelId="{8653DD4D-7AF8-449E-8FA6-725B6BAF9026}" type="parTrans" cxnId="{B5D92F7F-BC8D-4EC8-A2B5-DB3709CB2C34}">
      <dgm:prSet/>
      <dgm:spPr/>
      <dgm:t>
        <a:bodyPr/>
        <a:lstStyle/>
        <a:p>
          <a:endParaRPr lang="en-US"/>
        </a:p>
      </dgm:t>
    </dgm:pt>
    <dgm:pt modelId="{69DBCF18-31FD-4725-8893-914E98841F68}" type="sibTrans" cxnId="{B5D92F7F-BC8D-4EC8-A2B5-DB3709CB2C34}">
      <dgm:prSet/>
      <dgm:spPr/>
      <dgm:t>
        <a:bodyPr/>
        <a:lstStyle/>
        <a:p>
          <a:endParaRPr lang="en-US"/>
        </a:p>
      </dgm:t>
    </dgm:pt>
    <dgm:pt modelId="{D4EAF5D4-C4A9-434A-85F6-7612785B2365}">
      <dgm:prSet/>
      <dgm:spPr/>
      <dgm:t>
        <a:bodyPr/>
        <a:lstStyle/>
        <a:p>
          <a:r>
            <a:rPr lang="en-US"/>
            <a:t>Take in</a:t>
          </a:r>
        </a:p>
      </dgm:t>
    </dgm:pt>
    <dgm:pt modelId="{5EE4D598-7D08-45CC-A7A0-314B6EB23E16}" type="parTrans" cxnId="{999369A1-9100-455C-B72F-114B337B0371}">
      <dgm:prSet/>
      <dgm:spPr/>
      <dgm:t>
        <a:bodyPr/>
        <a:lstStyle/>
        <a:p>
          <a:endParaRPr lang="en-US"/>
        </a:p>
      </dgm:t>
    </dgm:pt>
    <dgm:pt modelId="{ED5D52DF-1C77-47D1-BA6A-FDC5B1EC6A4A}" type="sibTrans" cxnId="{999369A1-9100-455C-B72F-114B337B0371}">
      <dgm:prSet/>
      <dgm:spPr/>
      <dgm:t>
        <a:bodyPr/>
        <a:lstStyle/>
        <a:p>
          <a:endParaRPr lang="en-US"/>
        </a:p>
      </dgm:t>
    </dgm:pt>
    <dgm:pt modelId="{DF41F7A9-CDB1-44E5-A4D3-C408EC5C563A}">
      <dgm:prSet/>
      <dgm:spPr/>
      <dgm:t>
        <a:bodyPr/>
        <a:lstStyle/>
        <a:p>
          <a:r>
            <a:rPr lang="en-US"/>
            <a:t>Take in a neighbor’s trashcans—or the whole street of them!</a:t>
          </a:r>
        </a:p>
      </dgm:t>
    </dgm:pt>
    <dgm:pt modelId="{18365148-44EF-459C-9985-40A78884051F}" type="parTrans" cxnId="{BC2E0C4E-7607-4355-BF25-42E83985F88F}">
      <dgm:prSet/>
      <dgm:spPr/>
      <dgm:t>
        <a:bodyPr/>
        <a:lstStyle/>
        <a:p>
          <a:endParaRPr lang="en-US"/>
        </a:p>
      </dgm:t>
    </dgm:pt>
    <dgm:pt modelId="{32EB927C-F341-42A5-B467-C75390309295}" type="sibTrans" cxnId="{BC2E0C4E-7607-4355-BF25-42E83985F88F}">
      <dgm:prSet/>
      <dgm:spPr/>
      <dgm:t>
        <a:bodyPr/>
        <a:lstStyle/>
        <a:p>
          <a:endParaRPr lang="en-US"/>
        </a:p>
      </dgm:t>
    </dgm:pt>
    <dgm:pt modelId="{D69A9C0D-B6A1-4514-AFF2-9A6A4AA9BDB3}">
      <dgm:prSet/>
      <dgm:spPr/>
      <dgm:t>
        <a:bodyPr/>
        <a:lstStyle/>
        <a:p>
          <a:r>
            <a:rPr lang="en-US"/>
            <a:t>Take</a:t>
          </a:r>
        </a:p>
      </dgm:t>
    </dgm:pt>
    <dgm:pt modelId="{5D15220C-AB23-4259-A90D-791B3D894C99}" type="parTrans" cxnId="{B3D8F0BF-1072-4B86-8E5C-FBB4E6B622A9}">
      <dgm:prSet/>
      <dgm:spPr/>
      <dgm:t>
        <a:bodyPr/>
        <a:lstStyle/>
        <a:p>
          <a:endParaRPr lang="en-US"/>
        </a:p>
      </dgm:t>
    </dgm:pt>
    <dgm:pt modelId="{809E3846-9AF0-476D-A0C8-A71040021A31}" type="sibTrans" cxnId="{B3D8F0BF-1072-4B86-8E5C-FBB4E6B622A9}">
      <dgm:prSet/>
      <dgm:spPr/>
      <dgm:t>
        <a:bodyPr/>
        <a:lstStyle/>
        <a:p>
          <a:endParaRPr lang="en-US"/>
        </a:p>
      </dgm:t>
    </dgm:pt>
    <dgm:pt modelId="{1D041144-9C43-4DD9-ACE6-0786634C0C2C}">
      <dgm:prSet/>
      <dgm:spPr/>
      <dgm:t>
        <a:bodyPr/>
        <a:lstStyle/>
        <a:p>
          <a:r>
            <a:rPr lang="en-US"/>
            <a:t>Take your teacher a box of tissues or a bottle of hand sanitizer.</a:t>
          </a:r>
        </a:p>
      </dgm:t>
    </dgm:pt>
    <dgm:pt modelId="{F5DFA71E-5D48-4900-9225-C35DEBA5E369}" type="parTrans" cxnId="{2DDCD50C-320D-427E-AC0A-1A6BB7680A61}">
      <dgm:prSet/>
      <dgm:spPr/>
      <dgm:t>
        <a:bodyPr/>
        <a:lstStyle/>
        <a:p>
          <a:endParaRPr lang="en-US"/>
        </a:p>
      </dgm:t>
    </dgm:pt>
    <dgm:pt modelId="{DAF3A278-BD88-4538-A3E5-9846A544078F}" type="sibTrans" cxnId="{2DDCD50C-320D-427E-AC0A-1A6BB7680A61}">
      <dgm:prSet/>
      <dgm:spPr/>
      <dgm:t>
        <a:bodyPr/>
        <a:lstStyle/>
        <a:p>
          <a:endParaRPr lang="en-US"/>
        </a:p>
      </dgm:t>
    </dgm:pt>
    <dgm:pt modelId="{0D081571-E180-418F-A1A1-5345E1981A3D}">
      <dgm:prSet/>
      <dgm:spPr/>
      <dgm:t>
        <a:bodyPr/>
        <a:lstStyle/>
        <a:p>
          <a:r>
            <a:rPr lang="en-US"/>
            <a:t>Bury</a:t>
          </a:r>
        </a:p>
      </dgm:t>
    </dgm:pt>
    <dgm:pt modelId="{CC92C159-261F-4A5F-9E60-7BDD855F9800}" type="parTrans" cxnId="{CA530BC3-70DB-4BF6-BDA4-1807B960C854}">
      <dgm:prSet/>
      <dgm:spPr/>
      <dgm:t>
        <a:bodyPr/>
        <a:lstStyle/>
        <a:p>
          <a:endParaRPr lang="en-US"/>
        </a:p>
      </dgm:t>
    </dgm:pt>
    <dgm:pt modelId="{181B1C84-8E64-44B6-821A-E67A45145E64}" type="sibTrans" cxnId="{CA530BC3-70DB-4BF6-BDA4-1807B960C854}">
      <dgm:prSet/>
      <dgm:spPr/>
      <dgm:t>
        <a:bodyPr/>
        <a:lstStyle/>
        <a:p>
          <a:endParaRPr lang="en-US"/>
        </a:p>
      </dgm:t>
    </dgm:pt>
    <dgm:pt modelId="{B00394E2-DCE0-453A-9376-37908F79064C}">
      <dgm:prSet/>
      <dgm:spPr/>
      <dgm:t>
        <a:bodyPr/>
        <a:lstStyle/>
        <a:p>
          <a:r>
            <a:rPr lang="en-US"/>
            <a:t>Bury treasure at the playground. A piece of Tupperware filled with small toys or goodies is sure to light up a child’s eyes sometime in the future.</a:t>
          </a:r>
        </a:p>
      </dgm:t>
    </dgm:pt>
    <dgm:pt modelId="{DBFC26ED-2F03-4A9E-A617-A98F98DEF489}" type="parTrans" cxnId="{310649DE-E58A-4B47-B06B-85FC70EB45F9}">
      <dgm:prSet/>
      <dgm:spPr/>
      <dgm:t>
        <a:bodyPr/>
        <a:lstStyle/>
        <a:p>
          <a:endParaRPr lang="en-US"/>
        </a:p>
      </dgm:t>
    </dgm:pt>
    <dgm:pt modelId="{43768249-0AB6-4528-BA96-33577627E4CD}" type="sibTrans" cxnId="{310649DE-E58A-4B47-B06B-85FC70EB45F9}">
      <dgm:prSet/>
      <dgm:spPr/>
      <dgm:t>
        <a:bodyPr/>
        <a:lstStyle/>
        <a:p>
          <a:endParaRPr lang="en-US"/>
        </a:p>
      </dgm:t>
    </dgm:pt>
    <dgm:pt modelId="{FFC916C4-8B08-874A-840F-0FD618C04326}" type="pres">
      <dgm:prSet presAssocID="{7476706E-3B7B-49BD-91E2-8608F825ED0B}" presName="Name0" presStyleCnt="0">
        <dgm:presLayoutVars>
          <dgm:dir/>
          <dgm:animLvl val="lvl"/>
          <dgm:resizeHandles val="exact"/>
        </dgm:presLayoutVars>
      </dgm:prSet>
      <dgm:spPr/>
    </dgm:pt>
    <dgm:pt modelId="{4A934EFA-DC83-B746-9FD8-44A30CFCF327}" type="pres">
      <dgm:prSet presAssocID="{AC93BAA2-071D-4D22-B46A-6696C80A5087}" presName="linNode" presStyleCnt="0"/>
      <dgm:spPr/>
    </dgm:pt>
    <dgm:pt modelId="{0005ACF3-58FB-A24B-A9EB-55C58B495AE9}" type="pres">
      <dgm:prSet presAssocID="{AC93BAA2-071D-4D22-B46A-6696C80A5087}" presName="parentText" presStyleLbl="alignNode1" presStyleIdx="0" presStyleCnt="9">
        <dgm:presLayoutVars>
          <dgm:chMax val="1"/>
          <dgm:bulletEnabled/>
        </dgm:presLayoutVars>
      </dgm:prSet>
      <dgm:spPr/>
    </dgm:pt>
    <dgm:pt modelId="{46D819F9-70E3-2F42-BDDF-80042B6FF87B}" type="pres">
      <dgm:prSet presAssocID="{AC93BAA2-071D-4D22-B46A-6696C80A5087}" presName="descendantText" presStyleLbl="alignAccFollowNode1" presStyleIdx="0" presStyleCnt="9">
        <dgm:presLayoutVars>
          <dgm:bulletEnabled/>
        </dgm:presLayoutVars>
      </dgm:prSet>
      <dgm:spPr/>
    </dgm:pt>
    <dgm:pt modelId="{0D4874FE-8A1D-0944-826D-708EFDD3886F}" type="pres">
      <dgm:prSet presAssocID="{B5B399B5-022D-42B4-A6F5-BDCF889ABF9E}" presName="sp" presStyleCnt="0"/>
      <dgm:spPr/>
    </dgm:pt>
    <dgm:pt modelId="{180BAB68-E154-824A-B893-3C3A820401CD}" type="pres">
      <dgm:prSet presAssocID="{148DDDDD-8EA2-48B5-AF1D-C79B2F6136B7}" presName="linNode" presStyleCnt="0"/>
      <dgm:spPr/>
    </dgm:pt>
    <dgm:pt modelId="{48E40950-635A-BA4D-BCA8-93920D745202}" type="pres">
      <dgm:prSet presAssocID="{148DDDDD-8EA2-48B5-AF1D-C79B2F6136B7}" presName="parentText" presStyleLbl="alignNode1" presStyleIdx="1" presStyleCnt="9">
        <dgm:presLayoutVars>
          <dgm:chMax val="1"/>
          <dgm:bulletEnabled/>
        </dgm:presLayoutVars>
      </dgm:prSet>
      <dgm:spPr/>
    </dgm:pt>
    <dgm:pt modelId="{2545DCD0-DD43-DD44-B2AE-0E3479FF420B}" type="pres">
      <dgm:prSet presAssocID="{148DDDDD-8EA2-48B5-AF1D-C79B2F6136B7}" presName="descendantText" presStyleLbl="alignAccFollowNode1" presStyleIdx="1" presStyleCnt="9">
        <dgm:presLayoutVars>
          <dgm:bulletEnabled/>
        </dgm:presLayoutVars>
      </dgm:prSet>
      <dgm:spPr/>
    </dgm:pt>
    <dgm:pt modelId="{32B6FEBE-4B28-C34E-978C-AA032BB2DD29}" type="pres">
      <dgm:prSet presAssocID="{99BD65E4-10AA-485E-9ABF-D94D853265DF}" presName="sp" presStyleCnt="0"/>
      <dgm:spPr/>
    </dgm:pt>
    <dgm:pt modelId="{503C4A1D-9EBA-014C-8CA2-4DC252242938}" type="pres">
      <dgm:prSet presAssocID="{26C804D7-1534-4702-AD16-CA1E735C45F8}" presName="linNode" presStyleCnt="0"/>
      <dgm:spPr/>
    </dgm:pt>
    <dgm:pt modelId="{1335C695-387C-784B-9284-731C2D665421}" type="pres">
      <dgm:prSet presAssocID="{26C804D7-1534-4702-AD16-CA1E735C45F8}" presName="parentText" presStyleLbl="alignNode1" presStyleIdx="2" presStyleCnt="9">
        <dgm:presLayoutVars>
          <dgm:chMax val="1"/>
          <dgm:bulletEnabled/>
        </dgm:presLayoutVars>
      </dgm:prSet>
      <dgm:spPr/>
    </dgm:pt>
    <dgm:pt modelId="{F48EE90C-666F-BA4D-9711-ED8676CFF8F0}" type="pres">
      <dgm:prSet presAssocID="{26C804D7-1534-4702-AD16-CA1E735C45F8}" presName="descendantText" presStyleLbl="alignAccFollowNode1" presStyleIdx="2" presStyleCnt="9">
        <dgm:presLayoutVars>
          <dgm:bulletEnabled/>
        </dgm:presLayoutVars>
      </dgm:prSet>
      <dgm:spPr/>
    </dgm:pt>
    <dgm:pt modelId="{656D53C9-A76A-BA42-ABC8-DA1B3EFEB875}" type="pres">
      <dgm:prSet presAssocID="{93F43EF3-B118-4604-9475-FCDA3C672F51}" presName="sp" presStyleCnt="0"/>
      <dgm:spPr/>
    </dgm:pt>
    <dgm:pt modelId="{820929E3-5135-2B47-A4D4-493EBD76DD40}" type="pres">
      <dgm:prSet presAssocID="{A3675B3D-9A4D-410A-9C8A-C35AB21D3122}" presName="linNode" presStyleCnt="0"/>
      <dgm:spPr/>
    </dgm:pt>
    <dgm:pt modelId="{9436F5C0-DAD6-414F-A299-0068F0F12494}" type="pres">
      <dgm:prSet presAssocID="{A3675B3D-9A4D-410A-9C8A-C35AB21D3122}" presName="parentText" presStyleLbl="alignNode1" presStyleIdx="3" presStyleCnt="9">
        <dgm:presLayoutVars>
          <dgm:chMax val="1"/>
          <dgm:bulletEnabled/>
        </dgm:presLayoutVars>
      </dgm:prSet>
      <dgm:spPr/>
    </dgm:pt>
    <dgm:pt modelId="{46C7F6DB-4179-C24B-ABF3-08DB8FA9C7D2}" type="pres">
      <dgm:prSet presAssocID="{A3675B3D-9A4D-410A-9C8A-C35AB21D3122}" presName="descendantText" presStyleLbl="alignAccFollowNode1" presStyleIdx="3" presStyleCnt="9">
        <dgm:presLayoutVars>
          <dgm:bulletEnabled/>
        </dgm:presLayoutVars>
      </dgm:prSet>
      <dgm:spPr/>
    </dgm:pt>
    <dgm:pt modelId="{690FF903-DF70-2646-AC15-41DFF47284B6}" type="pres">
      <dgm:prSet presAssocID="{1C3E0647-D42E-49EF-A2C5-FD932D166AF3}" presName="sp" presStyleCnt="0"/>
      <dgm:spPr/>
    </dgm:pt>
    <dgm:pt modelId="{63BCFC94-6430-E745-A476-2DF843453084}" type="pres">
      <dgm:prSet presAssocID="{110EA1A5-2643-4C1F-82C7-60440FE2C116}" presName="linNode" presStyleCnt="0"/>
      <dgm:spPr/>
    </dgm:pt>
    <dgm:pt modelId="{975E520D-E548-054F-AA7D-6B4AA70AFFE0}" type="pres">
      <dgm:prSet presAssocID="{110EA1A5-2643-4C1F-82C7-60440FE2C116}" presName="parentText" presStyleLbl="alignNode1" presStyleIdx="4" presStyleCnt="9">
        <dgm:presLayoutVars>
          <dgm:chMax val="1"/>
          <dgm:bulletEnabled/>
        </dgm:presLayoutVars>
      </dgm:prSet>
      <dgm:spPr/>
    </dgm:pt>
    <dgm:pt modelId="{98FA4D27-87A7-B84F-8156-C76DFB12C109}" type="pres">
      <dgm:prSet presAssocID="{110EA1A5-2643-4C1F-82C7-60440FE2C116}" presName="descendantText" presStyleLbl="alignAccFollowNode1" presStyleIdx="4" presStyleCnt="9">
        <dgm:presLayoutVars>
          <dgm:bulletEnabled/>
        </dgm:presLayoutVars>
      </dgm:prSet>
      <dgm:spPr/>
    </dgm:pt>
    <dgm:pt modelId="{DB2D8B4E-122A-DB4A-94AC-D70DC91DC119}" type="pres">
      <dgm:prSet presAssocID="{AEEB6914-2201-4880-B1B9-B1BBD085A1D8}" presName="sp" presStyleCnt="0"/>
      <dgm:spPr/>
    </dgm:pt>
    <dgm:pt modelId="{4EA43A22-B9C9-AC47-88B2-C981749103BE}" type="pres">
      <dgm:prSet presAssocID="{5C726D4B-F510-44CD-B822-1B0A8067FC3A}" presName="linNode" presStyleCnt="0"/>
      <dgm:spPr/>
    </dgm:pt>
    <dgm:pt modelId="{2ECCCC39-D0C8-414C-A323-BFE9E6449670}" type="pres">
      <dgm:prSet presAssocID="{5C726D4B-F510-44CD-B822-1B0A8067FC3A}" presName="parentText" presStyleLbl="alignNode1" presStyleIdx="5" presStyleCnt="9">
        <dgm:presLayoutVars>
          <dgm:chMax val="1"/>
          <dgm:bulletEnabled/>
        </dgm:presLayoutVars>
      </dgm:prSet>
      <dgm:spPr/>
    </dgm:pt>
    <dgm:pt modelId="{208770C5-F7B0-0B4D-99F5-2BC2F932DC89}" type="pres">
      <dgm:prSet presAssocID="{5C726D4B-F510-44CD-B822-1B0A8067FC3A}" presName="descendantText" presStyleLbl="alignAccFollowNode1" presStyleIdx="5" presStyleCnt="9">
        <dgm:presLayoutVars>
          <dgm:bulletEnabled/>
        </dgm:presLayoutVars>
      </dgm:prSet>
      <dgm:spPr/>
    </dgm:pt>
    <dgm:pt modelId="{C5626DEA-8638-BC41-9BAD-65A707F531DD}" type="pres">
      <dgm:prSet presAssocID="{856214E8-AF00-4B46-9C8D-F3CC6ECD81B6}" presName="sp" presStyleCnt="0"/>
      <dgm:spPr/>
    </dgm:pt>
    <dgm:pt modelId="{C9E64C30-801C-0947-8742-BF8CCC42E25A}" type="pres">
      <dgm:prSet presAssocID="{D4EAF5D4-C4A9-434A-85F6-7612785B2365}" presName="linNode" presStyleCnt="0"/>
      <dgm:spPr/>
    </dgm:pt>
    <dgm:pt modelId="{AF04FD4E-010C-A441-9164-4971BA845F38}" type="pres">
      <dgm:prSet presAssocID="{D4EAF5D4-C4A9-434A-85F6-7612785B2365}" presName="parentText" presStyleLbl="alignNode1" presStyleIdx="6" presStyleCnt="9">
        <dgm:presLayoutVars>
          <dgm:chMax val="1"/>
          <dgm:bulletEnabled/>
        </dgm:presLayoutVars>
      </dgm:prSet>
      <dgm:spPr/>
    </dgm:pt>
    <dgm:pt modelId="{74C9FF7C-C11F-E74C-B2DA-B79ECE246B77}" type="pres">
      <dgm:prSet presAssocID="{D4EAF5D4-C4A9-434A-85F6-7612785B2365}" presName="descendantText" presStyleLbl="alignAccFollowNode1" presStyleIdx="6" presStyleCnt="9">
        <dgm:presLayoutVars>
          <dgm:bulletEnabled/>
        </dgm:presLayoutVars>
      </dgm:prSet>
      <dgm:spPr/>
    </dgm:pt>
    <dgm:pt modelId="{644A7659-212A-AA4E-B328-98A850B19EFC}" type="pres">
      <dgm:prSet presAssocID="{ED5D52DF-1C77-47D1-BA6A-FDC5B1EC6A4A}" presName="sp" presStyleCnt="0"/>
      <dgm:spPr/>
    </dgm:pt>
    <dgm:pt modelId="{374E2A1B-CE9F-AC4C-8EF0-BA2C63525FB9}" type="pres">
      <dgm:prSet presAssocID="{D69A9C0D-B6A1-4514-AFF2-9A6A4AA9BDB3}" presName="linNode" presStyleCnt="0"/>
      <dgm:spPr/>
    </dgm:pt>
    <dgm:pt modelId="{0890F868-95DE-144E-9CB4-A0131D22D24F}" type="pres">
      <dgm:prSet presAssocID="{D69A9C0D-B6A1-4514-AFF2-9A6A4AA9BDB3}" presName="parentText" presStyleLbl="alignNode1" presStyleIdx="7" presStyleCnt="9">
        <dgm:presLayoutVars>
          <dgm:chMax val="1"/>
          <dgm:bulletEnabled/>
        </dgm:presLayoutVars>
      </dgm:prSet>
      <dgm:spPr/>
    </dgm:pt>
    <dgm:pt modelId="{4A300687-C9D8-5F4A-A440-987997C482AD}" type="pres">
      <dgm:prSet presAssocID="{D69A9C0D-B6A1-4514-AFF2-9A6A4AA9BDB3}" presName="descendantText" presStyleLbl="alignAccFollowNode1" presStyleIdx="7" presStyleCnt="9">
        <dgm:presLayoutVars>
          <dgm:bulletEnabled/>
        </dgm:presLayoutVars>
      </dgm:prSet>
      <dgm:spPr/>
    </dgm:pt>
    <dgm:pt modelId="{8BEE0703-C374-6C41-86A5-F5797026C7BE}" type="pres">
      <dgm:prSet presAssocID="{809E3846-9AF0-476D-A0C8-A71040021A31}" presName="sp" presStyleCnt="0"/>
      <dgm:spPr/>
    </dgm:pt>
    <dgm:pt modelId="{90EDAEAB-F328-9A49-A38A-D3332FC67F2F}" type="pres">
      <dgm:prSet presAssocID="{0D081571-E180-418F-A1A1-5345E1981A3D}" presName="linNode" presStyleCnt="0"/>
      <dgm:spPr/>
    </dgm:pt>
    <dgm:pt modelId="{98E8D808-61B7-0244-8C1D-5EAD9A37D6F6}" type="pres">
      <dgm:prSet presAssocID="{0D081571-E180-418F-A1A1-5345E1981A3D}" presName="parentText" presStyleLbl="alignNode1" presStyleIdx="8" presStyleCnt="9">
        <dgm:presLayoutVars>
          <dgm:chMax val="1"/>
          <dgm:bulletEnabled/>
        </dgm:presLayoutVars>
      </dgm:prSet>
      <dgm:spPr/>
    </dgm:pt>
    <dgm:pt modelId="{568FC857-689E-8C4E-81DD-744623E182F5}" type="pres">
      <dgm:prSet presAssocID="{0D081571-E180-418F-A1A1-5345E1981A3D}" presName="descendantText" presStyleLbl="alignAccFollowNode1" presStyleIdx="8" presStyleCnt="9">
        <dgm:presLayoutVars>
          <dgm:bulletEnabled/>
        </dgm:presLayoutVars>
      </dgm:prSet>
      <dgm:spPr/>
    </dgm:pt>
  </dgm:ptLst>
  <dgm:cxnLst>
    <dgm:cxn modelId="{24A98D01-6BF8-46ED-8E32-907CA9087BED}" srcId="{7476706E-3B7B-49BD-91E2-8608F825ED0B}" destId="{110EA1A5-2643-4C1F-82C7-60440FE2C116}" srcOrd="4" destOrd="0" parTransId="{F4ED6371-7CA3-4BD4-B468-52A7B5BC8CBE}" sibTransId="{AEEB6914-2201-4880-B1B9-B1BBD085A1D8}"/>
    <dgm:cxn modelId="{30955B03-44EC-434A-8AED-03EFE6DF8582}" srcId="{7476706E-3B7B-49BD-91E2-8608F825ED0B}" destId="{148DDDDD-8EA2-48B5-AF1D-C79B2F6136B7}" srcOrd="1" destOrd="0" parTransId="{9BEF4D06-E689-4FE0-9EBB-14378DF0C137}" sibTransId="{99BD65E4-10AA-485E-9ABF-D94D853265DF}"/>
    <dgm:cxn modelId="{35BDB305-DC2C-DF43-837B-9407C0E4CF15}" type="presOf" srcId="{5C726D4B-F510-44CD-B822-1B0A8067FC3A}" destId="{2ECCCC39-D0C8-414C-A323-BFE9E6449670}" srcOrd="0" destOrd="0" presId="urn:microsoft.com/office/officeart/2016/7/layout/VerticalSolidActionList"/>
    <dgm:cxn modelId="{0BD53E06-B0A7-4553-A75C-A04EC69A3E1C}" srcId="{A3675B3D-9A4D-410A-9C8A-C35AB21D3122}" destId="{4955508F-B430-4284-8F73-AA6DD4C52A46}" srcOrd="0" destOrd="0" parTransId="{B3127FD6-085F-4760-AADE-AC6C64E45A82}" sibTransId="{A719D0A0-F394-484D-B52B-E5917CCB69B6}"/>
    <dgm:cxn modelId="{2DDCD50C-320D-427E-AC0A-1A6BB7680A61}" srcId="{D69A9C0D-B6A1-4514-AFF2-9A6A4AA9BDB3}" destId="{1D041144-9C43-4DD9-ACE6-0786634C0C2C}" srcOrd="0" destOrd="0" parTransId="{F5DFA71E-5D48-4900-9225-C35DEBA5E369}" sibTransId="{DAF3A278-BD88-4538-A3E5-9846A544078F}"/>
    <dgm:cxn modelId="{107CD514-C34E-1C41-A169-1438C2B4D393}" type="presOf" srcId="{110EA1A5-2643-4C1F-82C7-60440FE2C116}" destId="{975E520D-E548-054F-AA7D-6B4AA70AFFE0}" srcOrd="0" destOrd="0" presId="urn:microsoft.com/office/officeart/2016/7/layout/VerticalSolidActionList"/>
    <dgm:cxn modelId="{9121421B-B310-0947-BF48-67675DAEC227}" type="presOf" srcId="{AC93BAA2-071D-4D22-B46A-6696C80A5087}" destId="{0005ACF3-58FB-A24B-A9EB-55C58B495AE9}" srcOrd="0" destOrd="0" presId="urn:microsoft.com/office/officeart/2016/7/layout/VerticalSolidActionList"/>
    <dgm:cxn modelId="{E2D35922-1A6C-2447-879D-AB97DAF06B97}" type="presOf" srcId="{A3675B3D-9A4D-410A-9C8A-C35AB21D3122}" destId="{9436F5C0-DAD6-414F-A299-0068F0F12494}" srcOrd="0" destOrd="0" presId="urn:microsoft.com/office/officeart/2016/7/layout/VerticalSolidActionList"/>
    <dgm:cxn modelId="{BDD6EE2B-17DC-744D-9B9E-AA7FDDD9E339}" type="presOf" srcId="{8C2FF7E2-4B6F-4D0C-A14F-524B96BBD0F7}" destId="{208770C5-F7B0-0B4D-99F5-2BC2F932DC89}" srcOrd="0" destOrd="0" presId="urn:microsoft.com/office/officeart/2016/7/layout/VerticalSolidActionList"/>
    <dgm:cxn modelId="{C3675F2D-E5D5-4AB3-AC06-0C23891EEBCB}" srcId="{7476706E-3B7B-49BD-91E2-8608F825ED0B}" destId="{A3675B3D-9A4D-410A-9C8A-C35AB21D3122}" srcOrd="3" destOrd="0" parTransId="{E896CB9F-EDA3-4005-B8FE-9C8A0365E5E1}" sibTransId="{1C3E0647-D42E-49EF-A2C5-FD932D166AF3}"/>
    <dgm:cxn modelId="{93ED2439-E8E3-4C6E-8218-7CA4A5DFB50E}" srcId="{148DDDDD-8EA2-48B5-AF1D-C79B2F6136B7}" destId="{DB4893A6-B031-42B5-8318-0397A1E5F376}" srcOrd="0" destOrd="0" parTransId="{41F32C2A-4899-42D0-A9AC-AF8EA72706B4}" sibTransId="{57A7E654-EE66-48DB-92AA-8FC114BF1C73}"/>
    <dgm:cxn modelId="{6A50635F-245B-4331-B2B0-76DD03B3F41A}" srcId="{26C804D7-1534-4702-AD16-CA1E735C45F8}" destId="{13EC6A16-776E-4AC7-BCA2-A45D6BE532A7}" srcOrd="0" destOrd="0" parTransId="{198D2BBF-8FAC-4952-A0F8-CC957AC0E316}" sibTransId="{AF05E4FB-2593-4531-9B21-29CC1D33737A}"/>
    <dgm:cxn modelId="{32027F62-C0E5-B041-80A0-69E717B0A7B4}" type="presOf" srcId="{13EC6A16-776E-4AC7-BCA2-A45D6BE532A7}" destId="{F48EE90C-666F-BA4D-9711-ED8676CFF8F0}" srcOrd="0" destOrd="0" presId="urn:microsoft.com/office/officeart/2016/7/layout/VerticalSolidActionList"/>
    <dgm:cxn modelId="{98AFE346-1912-D840-B086-DD0DC505DA9F}" type="presOf" srcId="{D69A9C0D-B6A1-4514-AFF2-9A6A4AA9BDB3}" destId="{0890F868-95DE-144E-9CB4-A0131D22D24F}" srcOrd="0" destOrd="0" presId="urn:microsoft.com/office/officeart/2016/7/layout/VerticalSolidActionList"/>
    <dgm:cxn modelId="{BC2E0C4E-7607-4355-BF25-42E83985F88F}" srcId="{D4EAF5D4-C4A9-434A-85F6-7612785B2365}" destId="{DF41F7A9-CDB1-44E5-A4D3-C408EC5C563A}" srcOrd="0" destOrd="0" parTransId="{18365148-44EF-459C-9985-40A78884051F}" sibTransId="{32EB927C-F341-42A5-B467-C75390309295}"/>
    <dgm:cxn modelId="{A3ED116E-1E19-490E-9530-A203AB931EC9}" srcId="{7476706E-3B7B-49BD-91E2-8608F825ED0B}" destId="{26C804D7-1534-4702-AD16-CA1E735C45F8}" srcOrd="2" destOrd="0" parTransId="{CEF15DF6-780E-4918-BC81-11520FD40543}" sibTransId="{93F43EF3-B118-4604-9475-FCDA3C672F51}"/>
    <dgm:cxn modelId="{77ACA870-BC83-8349-AB7A-DC47BB0303B3}" type="presOf" srcId="{4955508F-B430-4284-8F73-AA6DD4C52A46}" destId="{46C7F6DB-4179-C24B-ABF3-08DB8FA9C7D2}" srcOrd="0" destOrd="0" presId="urn:microsoft.com/office/officeart/2016/7/layout/VerticalSolidActionList"/>
    <dgm:cxn modelId="{B5D92F7F-BC8D-4EC8-A2B5-DB3709CB2C34}" srcId="{5C726D4B-F510-44CD-B822-1B0A8067FC3A}" destId="{8C2FF7E2-4B6F-4D0C-A14F-524B96BBD0F7}" srcOrd="0" destOrd="0" parTransId="{8653DD4D-7AF8-449E-8FA6-725B6BAF9026}" sibTransId="{69DBCF18-31FD-4725-8893-914E98841F68}"/>
    <dgm:cxn modelId="{EB7EA281-95A6-464C-ADFA-CF0067E3B9FF}" type="presOf" srcId="{70F80739-5377-4445-AF35-32A3EBFE2744}" destId="{98FA4D27-87A7-B84F-8156-C76DFB12C109}" srcOrd="0" destOrd="0" presId="urn:microsoft.com/office/officeart/2016/7/layout/VerticalSolidActionList"/>
    <dgm:cxn modelId="{CEFA7F82-F09E-A348-B2FA-6F76E8E4D8FB}" type="presOf" srcId="{1D041144-9C43-4DD9-ACE6-0786634C0C2C}" destId="{4A300687-C9D8-5F4A-A440-987997C482AD}" srcOrd="0" destOrd="0" presId="urn:microsoft.com/office/officeart/2016/7/layout/VerticalSolidActionList"/>
    <dgm:cxn modelId="{80B48794-940D-9649-A636-2DE3BB168DAC}" type="presOf" srcId="{7476706E-3B7B-49BD-91E2-8608F825ED0B}" destId="{FFC916C4-8B08-874A-840F-0FD618C04326}" srcOrd="0" destOrd="0" presId="urn:microsoft.com/office/officeart/2016/7/layout/VerticalSolidActionList"/>
    <dgm:cxn modelId="{554EA594-2F10-4AFF-8639-86D09284A49D}" srcId="{AC93BAA2-071D-4D22-B46A-6696C80A5087}" destId="{418C6D9E-7FCE-43B3-88C7-BA7902828F52}" srcOrd="0" destOrd="0" parTransId="{D33AE7EB-324D-41CC-9388-A1470600101F}" sibTransId="{02D551A8-397E-4C61-9700-E192B499F0E2}"/>
    <dgm:cxn modelId="{05395099-C4C3-1F48-B54C-81B468009652}" type="presOf" srcId="{D4EAF5D4-C4A9-434A-85F6-7612785B2365}" destId="{AF04FD4E-010C-A441-9164-4971BA845F38}" srcOrd="0" destOrd="0" presId="urn:microsoft.com/office/officeart/2016/7/layout/VerticalSolidActionList"/>
    <dgm:cxn modelId="{B6DEE89F-D1BF-7842-8C05-5A89B629DCCD}" type="presOf" srcId="{148DDDDD-8EA2-48B5-AF1D-C79B2F6136B7}" destId="{48E40950-635A-BA4D-BCA8-93920D745202}" srcOrd="0" destOrd="0" presId="urn:microsoft.com/office/officeart/2016/7/layout/VerticalSolidActionList"/>
    <dgm:cxn modelId="{999369A1-9100-455C-B72F-114B337B0371}" srcId="{7476706E-3B7B-49BD-91E2-8608F825ED0B}" destId="{D4EAF5D4-C4A9-434A-85F6-7612785B2365}" srcOrd="6" destOrd="0" parTransId="{5EE4D598-7D08-45CC-A7A0-314B6EB23E16}" sibTransId="{ED5D52DF-1C77-47D1-BA6A-FDC5B1EC6A4A}"/>
    <dgm:cxn modelId="{66746BA1-8F0B-274B-BB80-FE1F90BC7A69}" type="presOf" srcId="{26C804D7-1534-4702-AD16-CA1E735C45F8}" destId="{1335C695-387C-784B-9284-731C2D665421}" srcOrd="0" destOrd="0" presId="urn:microsoft.com/office/officeart/2016/7/layout/VerticalSolidActionList"/>
    <dgm:cxn modelId="{D7DE5CAE-8A2C-4CC8-BF75-0F17413AD3A3}" srcId="{110EA1A5-2643-4C1F-82C7-60440FE2C116}" destId="{70F80739-5377-4445-AF35-32A3EBFE2744}" srcOrd="0" destOrd="0" parTransId="{1EF190E6-88C1-4179-BE5E-48C5CD265D44}" sibTransId="{A19CE5A7-8C6B-4C04-BB9A-68E13924819C}"/>
    <dgm:cxn modelId="{CB35E8BC-6783-7B4D-B39B-1ABFBC2A6996}" type="presOf" srcId="{0D081571-E180-418F-A1A1-5345E1981A3D}" destId="{98E8D808-61B7-0244-8C1D-5EAD9A37D6F6}" srcOrd="0" destOrd="0" presId="urn:microsoft.com/office/officeart/2016/7/layout/VerticalSolidActionList"/>
    <dgm:cxn modelId="{B3D8F0BF-1072-4B86-8E5C-FBB4E6B622A9}" srcId="{7476706E-3B7B-49BD-91E2-8608F825ED0B}" destId="{D69A9C0D-B6A1-4514-AFF2-9A6A4AA9BDB3}" srcOrd="7" destOrd="0" parTransId="{5D15220C-AB23-4259-A90D-791B3D894C99}" sibTransId="{809E3846-9AF0-476D-A0C8-A71040021A31}"/>
    <dgm:cxn modelId="{CA530BC3-70DB-4BF6-BDA4-1807B960C854}" srcId="{7476706E-3B7B-49BD-91E2-8608F825ED0B}" destId="{0D081571-E180-418F-A1A1-5345E1981A3D}" srcOrd="8" destOrd="0" parTransId="{CC92C159-261F-4A5F-9E60-7BDD855F9800}" sibTransId="{181B1C84-8E64-44B6-821A-E67A45145E64}"/>
    <dgm:cxn modelId="{5DFAD9CC-277D-884B-8609-3DC9ED3F6C21}" type="presOf" srcId="{DF41F7A9-CDB1-44E5-A4D3-C408EC5C563A}" destId="{74C9FF7C-C11F-E74C-B2DA-B79ECE246B77}" srcOrd="0" destOrd="0" presId="urn:microsoft.com/office/officeart/2016/7/layout/VerticalSolidActionList"/>
    <dgm:cxn modelId="{F6B721D0-3AF5-BF4D-80D4-D893B7BD101E}" type="presOf" srcId="{418C6D9E-7FCE-43B3-88C7-BA7902828F52}" destId="{46D819F9-70E3-2F42-BDDF-80042B6FF87B}" srcOrd="0" destOrd="0" presId="urn:microsoft.com/office/officeart/2016/7/layout/VerticalSolidActionList"/>
    <dgm:cxn modelId="{9F547FD6-4607-BD46-BA6F-E575DE795B4F}" type="presOf" srcId="{B00394E2-DCE0-453A-9376-37908F79064C}" destId="{568FC857-689E-8C4E-81DD-744623E182F5}" srcOrd="0" destOrd="0" presId="urn:microsoft.com/office/officeart/2016/7/layout/VerticalSolidActionList"/>
    <dgm:cxn modelId="{C178A4DA-E199-4C89-9866-660768B07CE0}" srcId="{7476706E-3B7B-49BD-91E2-8608F825ED0B}" destId="{AC93BAA2-071D-4D22-B46A-6696C80A5087}" srcOrd="0" destOrd="0" parTransId="{C497810F-C292-4E0E-9F42-ECCE76C396F2}" sibTransId="{B5B399B5-022D-42B4-A6F5-BDCF889ABF9E}"/>
    <dgm:cxn modelId="{310649DE-E58A-4B47-B06B-85FC70EB45F9}" srcId="{0D081571-E180-418F-A1A1-5345E1981A3D}" destId="{B00394E2-DCE0-453A-9376-37908F79064C}" srcOrd="0" destOrd="0" parTransId="{DBFC26ED-2F03-4A9E-A617-A98F98DEF489}" sibTransId="{43768249-0AB6-4528-BA96-33577627E4CD}"/>
    <dgm:cxn modelId="{CF9BAFDE-FAC8-DD4C-B5B6-4E1B549FD286}" type="presOf" srcId="{DB4893A6-B031-42B5-8318-0397A1E5F376}" destId="{2545DCD0-DD43-DD44-B2AE-0E3479FF420B}" srcOrd="0" destOrd="0" presId="urn:microsoft.com/office/officeart/2016/7/layout/VerticalSolidActionList"/>
    <dgm:cxn modelId="{D2556AED-63C0-4E85-AD57-F98ED50DFFDC}" srcId="{7476706E-3B7B-49BD-91E2-8608F825ED0B}" destId="{5C726D4B-F510-44CD-B822-1B0A8067FC3A}" srcOrd="5" destOrd="0" parTransId="{0800E89A-B045-42A5-95A1-4A671447B6BB}" sibTransId="{856214E8-AF00-4B46-9C8D-F3CC6ECD81B6}"/>
    <dgm:cxn modelId="{FCD6B100-5FA2-2942-BACB-2A0F7C1DC30B}" type="presParOf" srcId="{FFC916C4-8B08-874A-840F-0FD618C04326}" destId="{4A934EFA-DC83-B746-9FD8-44A30CFCF327}" srcOrd="0" destOrd="0" presId="urn:microsoft.com/office/officeart/2016/7/layout/VerticalSolidActionList"/>
    <dgm:cxn modelId="{0263B77B-05F8-8341-990D-ED6AB69F7CF0}" type="presParOf" srcId="{4A934EFA-DC83-B746-9FD8-44A30CFCF327}" destId="{0005ACF3-58FB-A24B-A9EB-55C58B495AE9}" srcOrd="0" destOrd="0" presId="urn:microsoft.com/office/officeart/2016/7/layout/VerticalSolidActionList"/>
    <dgm:cxn modelId="{0F94F086-E8F0-6443-8A2A-3A773811B8AA}" type="presParOf" srcId="{4A934EFA-DC83-B746-9FD8-44A30CFCF327}" destId="{46D819F9-70E3-2F42-BDDF-80042B6FF87B}" srcOrd="1" destOrd="0" presId="urn:microsoft.com/office/officeart/2016/7/layout/VerticalSolidActionList"/>
    <dgm:cxn modelId="{649F07EA-57DC-3D47-867B-79282689C87B}" type="presParOf" srcId="{FFC916C4-8B08-874A-840F-0FD618C04326}" destId="{0D4874FE-8A1D-0944-826D-708EFDD3886F}" srcOrd="1" destOrd="0" presId="urn:microsoft.com/office/officeart/2016/7/layout/VerticalSolidActionList"/>
    <dgm:cxn modelId="{26EF6EC9-0285-F94C-8167-BD1353AB0BDD}" type="presParOf" srcId="{FFC916C4-8B08-874A-840F-0FD618C04326}" destId="{180BAB68-E154-824A-B893-3C3A820401CD}" srcOrd="2" destOrd="0" presId="urn:microsoft.com/office/officeart/2016/7/layout/VerticalSolidActionList"/>
    <dgm:cxn modelId="{54D46E74-B492-4D48-A283-8E4BA4831CFA}" type="presParOf" srcId="{180BAB68-E154-824A-B893-3C3A820401CD}" destId="{48E40950-635A-BA4D-BCA8-93920D745202}" srcOrd="0" destOrd="0" presId="urn:microsoft.com/office/officeart/2016/7/layout/VerticalSolidActionList"/>
    <dgm:cxn modelId="{09939CE3-8F43-454F-B6F8-2E837BCF55E6}" type="presParOf" srcId="{180BAB68-E154-824A-B893-3C3A820401CD}" destId="{2545DCD0-DD43-DD44-B2AE-0E3479FF420B}" srcOrd="1" destOrd="0" presId="urn:microsoft.com/office/officeart/2016/7/layout/VerticalSolidActionList"/>
    <dgm:cxn modelId="{D612927F-3DAA-B743-BF0E-17F99754207D}" type="presParOf" srcId="{FFC916C4-8B08-874A-840F-0FD618C04326}" destId="{32B6FEBE-4B28-C34E-978C-AA032BB2DD29}" srcOrd="3" destOrd="0" presId="urn:microsoft.com/office/officeart/2016/7/layout/VerticalSolidActionList"/>
    <dgm:cxn modelId="{6BB8BCA9-1BA2-854F-AEEB-5D18A7FD5FB5}" type="presParOf" srcId="{FFC916C4-8B08-874A-840F-0FD618C04326}" destId="{503C4A1D-9EBA-014C-8CA2-4DC252242938}" srcOrd="4" destOrd="0" presId="urn:microsoft.com/office/officeart/2016/7/layout/VerticalSolidActionList"/>
    <dgm:cxn modelId="{8F3ABA80-7D68-F146-834A-CF87123E7A55}" type="presParOf" srcId="{503C4A1D-9EBA-014C-8CA2-4DC252242938}" destId="{1335C695-387C-784B-9284-731C2D665421}" srcOrd="0" destOrd="0" presId="urn:microsoft.com/office/officeart/2016/7/layout/VerticalSolidActionList"/>
    <dgm:cxn modelId="{63B4CA42-09D8-5B41-A1A7-07EBA9CFFA0B}" type="presParOf" srcId="{503C4A1D-9EBA-014C-8CA2-4DC252242938}" destId="{F48EE90C-666F-BA4D-9711-ED8676CFF8F0}" srcOrd="1" destOrd="0" presId="urn:microsoft.com/office/officeart/2016/7/layout/VerticalSolidActionList"/>
    <dgm:cxn modelId="{B0EDF288-C8C1-A041-A174-55C82A19DC55}" type="presParOf" srcId="{FFC916C4-8B08-874A-840F-0FD618C04326}" destId="{656D53C9-A76A-BA42-ABC8-DA1B3EFEB875}" srcOrd="5" destOrd="0" presId="urn:microsoft.com/office/officeart/2016/7/layout/VerticalSolidActionList"/>
    <dgm:cxn modelId="{C878EEB5-21BF-C64C-A324-D6B6BE4FCD4A}" type="presParOf" srcId="{FFC916C4-8B08-874A-840F-0FD618C04326}" destId="{820929E3-5135-2B47-A4D4-493EBD76DD40}" srcOrd="6" destOrd="0" presId="urn:microsoft.com/office/officeart/2016/7/layout/VerticalSolidActionList"/>
    <dgm:cxn modelId="{AC49F384-5A7B-0949-8710-146C51DFFB62}" type="presParOf" srcId="{820929E3-5135-2B47-A4D4-493EBD76DD40}" destId="{9436F5C0-DAD6-414F-A299-0068F0F12494}" srcOrd="0" destOrd="0" presId="urn:microsoft.com/office/officeart/2016/7/layout/VerticalSolidActionList"/>
    <dgm:cxn modelId="{5A860ADA-6B3B-FD49-A9FF-9EDFE70DA470}" type="presParOf" srcId="{820929E3-5135-2B47-A4D4-493EBD76DD40}" destId="{46C7F6DB-4179-C24B-ABF3-08DB8FA9C7D2}" srcOrd="1" destOrd="0" presId="urn:microsoft.com/office/officeart/2016/7/layout/VerticalSolidActionList"/>
    <dgm:cxn modelId="{D59B1AE9-343A-424E-8CBF-A5BDC46B2E33}" type="presParOf" srcId="{FFC916C4-8B08-874A-840F-0FD618C04326}" destId="{690FF903-DF70-2646-AC15-41DFF47284B6}" srcOrd="7" destOrd="0" presId="urn:microsoft.com/office/officeart/2016/7/layout/VerticalSolidActionList"/>
    <dgm:cxn modelId="{54D5B8BD-D66A-0746-B70A-8C00A880775A}" type="presParOf" srcId="{FFC916C4-8B08-874A-840F-0FD618C04326}" destId="{63BCFC94-6430-E745-A476-2DF843453084}" srcOrd="8" destOrd="0" presId="urn:microsoft.com/office/officeart/2016/7/layout/VerticalSolidActionList"/>
    <dgm:cxn modelId="{622EDEE4-7DB9-0C4A-9097-127A9D0EEC3F}" type="presParOf" srcId="{63BCFC94-6430-E745-A476-2DF843453084}" destId="{975E520D-E548-054F-AA7D-6B4AA70AFFE0}" srcOrd="0" destOrd="0" presId="urn:microsoft.com/office/officeart/2016/7/layout/VerticalSolidActionList"/>
    <dgm:cxn modelId="{F7A26502-8243-DA40-8243-EC2AF6456602}" type="presParOf" srcId="{63BCFC94-6430-E745-A476-2DF843453084}" destId="{98FA4D27-87A7-B84F-8156-C76DFB12C109}" srcOrd="1" destOrd="0" presId="urn:microsoft.com/office/officeart/2016/7/layout/VerticalSolidActionList"/>
    <dgm:cxn modelId="{394DCB99-4F2C-D948-95BC-9750585F24BE}" type="presParOf" srcId="{FFC916C4-8B08-874A-840F-0FD618C04326}" destId="{DB2D8B4E-122A-DB4A-94AC-D70DC91DC119}" srcOrd="9" destOrd="0" presId="urn:microsoft.com/office/officeart/2016/7/layout/VerticalSolidActionList"/>
    <dgm:cxn modelId="{64A94E6E-72F3-CC4A-8270-78931B1D1460}" type="presParOf" srcId="{FFC916C4-8B08-874A-840F-0FD618C04326}" destId="{4EA43A22-B9C9-AC47-88B2-C981749103BE}" srcOrd="10" destOrd="0" presId="urn:microsoft.com/office/officeart/2016/7/layout/VerticalSolidActionList"/>
    <dgm:cxn modelId="{AE9E5C95-6C06-0A4B-BB64-1115871E16C3}" type="presParOf" srcId="{4EA43A22-B9C9-AC47-88B2-C981749103BE}" destId="{2ECCCC39-D0C8-414C-A323-BFE9E6449670}" srcOrd="0" destOrd="0" presId="urn:microsoft.com/office/officeart/2016/7/layout/VerticalSolidActionList"/>
    <dgm:cxn modelId="{B5C1A477-5475-BC46-8143-E1ED35FA4BC9}" type="presParOf" srcId="{4EA43A22-B9C9-AC47-88B2-C981749103BE}" destId="{208770C5-F7B0-0B4D-99F5-2BC2F932DC89}" srcOrd="1" destOrd="0" presId="urn:microsoft.com/office/officeart/2016/7/layout/VerticalSolidActionList"/>
    <dgm:cxn modelId="{F8D220A5-44C2-CD45-8E08-10B47891A927}" type="presParOf" srcId="{FFC916C4-8B08-874A-840F-0FD618C04326}" destId="{C5626DEA-8638-BC41-9BAD-65A707F531DD}" srcOrd="11" destOrd="0" presId="urn:microsoft.com/office/officeart/2016/7/layout/VerticalSolidActionList"/>
    <dgm:cxn modelId="{FECABA8D-F08B-5746-97DB-AE79D5B1F4F5}" type="presParOf" srcId="{FFC916C4-8B08-874A-840F-0FD618C04326}" destId="{C9E64C30-801C-0947-8742-BF8CCC42E25A}" srcOrd="12" destOrd="0" presId="urn:microsoft.com/office/officeart/2016/7/layout/VerticalSolidActionList"/>
    <dgm:cxn modelId="{09020D86-1AB9-2045-BD80-E5DEC233AAD9}" type="presParOf" srcId="{C9E64C30-801C-0947-8742-BF8CCC42E25A}" destId="{AF04FD4E-010C-A441-9164-4971BA845F38}" srcOrd="0" destOrd="0" presId="urn:microsoft.com/office/officeart/2016/7/layout/VerticalSolidActionList"/>
    <dgm:cxn modelId="{89F9350E-E498-3D4E-9C63-41D5CA30FFC9}" type="presParOf" srcId="{C9E64C30-801C-0947-8742-BF8CCC42E25A}" destId="{74C9FF7C-C11F-E74C-B2DA-B79ECE246B77}" srcOrd="1" destOrd="0" presId="urn:microsoft.com/office/officeart/2016/7/layout/VerticalSolidActionList"/>
    <dgm:cxn modelId="{718A1254-D722-C441-B8CD-ADBE9334CA66}" type="presParOf" srcId="{FFC916C4-8B08-874A-840F-0FD618C04326}" destId="{644A7659-212A-AA4E-B328-98A850B19EFC}" srcOrd="13" destOrd="0" presId="urn:microsoft.com/office/officeart/2016/7/layout/VerticalSolidActionList"/>
    <dgm:cxn modelId="{A55B92B0-0915-B044-BFC1-CB26720BB9DF}" type="presParOf" srcId="{FFC916C4-8B08-874A-840F-0FD618C04326}" destId="{374E2A1B-CE9F-AC4C-8EF0-BA2C63525FB9}" srcOrd="14" destOrd="0" presId="urn:microsoft.com/office/officeart/2016/7/layout/VerticalSolidActionList"/>
    <dgm:cxn modelId="{FA7B7AAC-4AB8-5049-93CE-16835230BC10}" type="presParOf" srcId="{374E2A1B-CE9F-AC4C-8EF0-BA2C63525FB9}" destId="{0890F868-95DE-144E-9CB4-A0131D22D24F}" srcOrd="0" destOrd="0" presId="urn:microsoft.com/office/officeart/2016/7/layout/VerticalSolidActionList"/>
    <dgm:cxn modelId="{2551B0E3-15E5-184B-9B10-B2BFB6B5EF7D}" type="presParOf" srcId="{374E2A1B-CE9F-AC4C-8EF0-BA2C63525FB9}" destId="{4A300687-C9D8-5F4A-A440-987997C482AD}" srcOrd="1" destOrd="0" presId="urn:microsoft.com/office/officeart/2016/7/layout/VerticalSolidActionList"/>
    <dgm:cxn modelId="{ACD230D6-18FA-9646-8BDE-A98B39660941}" type="presParOf" srcId="{FFC916C4-8B08-874A-840F-0FD618C04326}" destId="{8BEE0703-C374-6C41-86A5-F5797026C7BE}" srcOrd="15" destOrd="0" presId="urn:microsoft.com/office/officeart/2016/7/layout/VerticalSolidActionList"/>
    <dgm:cxn modelId="{FC6604A1-9E62-9D42-AB58-5F093ECCF29F}" type="presParOf" srcId="{FFC916C4-8B08-874A-840F-0FD618C04326}" destId="{90EDAEAB-F328-9A49-A38A-D3332FC67F2F}" srcOrd="16" destOrd="0" presId="urn:microsoft.com/office/officeart/2016/7/layout/VerticalSolidActionList"/>
    <dgm:cxn modelId="{90262AC3-D598-B54A-AC88-7CDBAF9F33F3}" type="presParOf" srcId="{90EDAEAB-F328-9A49-A38A-D3332FC67F2F}" destId="{98E8D808-61B7-0244-8C1D-5EAD9A37D6F6}" srcOrd="0" destOrd="0" presId="urn:microsoft.com/office/officeart/2016/7/layout/VerticalSolidActionList"/>
    <dgm:cxn modelId="{74F24A1F-2BAA-7941-94C0-CAE4F30532BF}" type="presParOf" srcId="{90EDAEAB-F328-9A49-A38A-D3332FC67F2F}" destId="{568FC857-689E-8C4E-81DD-744623E182F5}"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34CB9-10CA-6C44-8BF1-960C0EF55262}">
      <dsp:nvSpPr>
        <dsp:cNvPr id="0" name=""/>
        <dsp:cNvSpPr/>
      </dsp:nvSpPr>
      <dsp:spPr>
        <a:xfrm>
          <a:off x="0" y="474934"/>
          <a:ext cx="7932419" cy="15724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Unique collaborative of physicians, nurses, healthcare leaders and community members</a:t>
          </a:r>
        </a:p>
      </dsp:txBody>
      <dsp:txXfrm>
        <a:off x="76762" y="551696"/>
        <a:ext cx="7778895" cy="1418956"/>
      </dsp:txXfrm>
    </dsp:sp>
    <dsp:sp modelId="{64566AC3-1F42-1844-AAE8-796C014FF3D6}">
      <dsp:nvSpPr>
        <dsp:cNvPr id="0" name=""/>
        <dsp:cNvSpPr/>
      </dsp:nvSpPr>
      <dsp:spPr>
        <a:xfrm>
          <a:off x="0" y="2128054"/>
          <a:ext cx="7932419" cy="1572480"/>
        </a:xfrm>
        <a:prstGeom prst="roundRect">
          <a:avLst/>
        </a:prstGeom>
        <a:solidFill>
          <a:schemeClr val="accent5">
            <a:hueOff val="-1178911"/>
            <a:satOff val="9810"/>
            <a:lumOff val="-2588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Single purpose – </a:t>
          </a:r>
          <a:r>
            <a:rPr lang="en-US" sz="2800" b="1" kern="1200"/>
            <a:t>to impact the lives of individuals, communities, and organizations by promoting health through happiness</a:t>
          </a:r>
          <a:endParaRPr lang="en-US" sz="2800" kern="1200"/>
        </a:p>
      </dsp:txBody>
      <dsp:txXfrm>
        <a:off x="76762" y="2204816"/>
        <a:ext cx="7778895" cy="1418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4AF49-E820-894E-9984-A3B842DC3BE4}">
      <dsp:nvSpPr>
        <dsp:cNvPr id="0" name=""/>
        <dsp:cNvSpPr/>
      </dsp:nvSpPr>
      <dsp:spPr>
        <a:xfrm>
          <a:off x="0" y="78414"/>
          <a:ext cx="8115300" cy="75477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Increases kindness in others</a:t>
          </a:r>
        </a:p>
      </dsp:txBody>
      <dsp:txXfrm>
        <a:off x="36845" y="115259"/>
        <a:ext cx="8041610" cy="681087"/>
      </dsp:txXfrm>
    </dsp:sp>
    <dsp:sp modelId="{30B5E68D-1896-D94B-BBDE-6FEC3443D909}">
      <dsp:nvSpPr>
        <dsp:cNvPr id="0" name=""/>
        <dsp:cNvSpPr/>
      </dsp:nvSpPr>
      <dsp:spPr>
        <a:xfrm>
          <a:off x="0" y="887912"/>
          <a:ext cx="8115300" cy="754777"/>
        </a:xfrm>
        <a:prstGeom prst="roundRect">
          <a:avLst/>
        </a:prstGeom>
        <a:solidFill>
          <a:schemeClr val="accent3">
            <a:hueOff val="-618030"/>
            <a:satOff val="4456"/>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Increases generosity in others</a:t>
          </a:r>
        </a:p>
      </dsp:txBody>
      <dsp:txXfrm>
        <a:off x="36845" y="924757"/>
        <a:ext cx="8041610" cy="681087"/>
      </dsp:txXfrm>
    </dsp:sp>
    <dsp:sp modelId="{8B4865E5-3EEC-FE43-B1D1-0AEC1F57E55E}">
      <dsp:nvSpPr>
        <dsp:cNvPr id="0" name=""/>
        <dsp:cNvSpPr/>
      </dsp:nvSpPr>
      <dsp:spPr>
        <a:xfrm>
          <a:off x="0" y="1697410"/>
          <a:ext cx="8115300" cy="754777"/>
        </a:xfrm>
        <a:prstGeom prst="roundRect">
          <a:avLst/>
        </a:prstGeom>
        <a:solidFill>
          <a:schemeClr val="accent3">
            <a:hueOff val="-1236061"/>
            <a:satOff val="8911"/>
            <a:lumOff val="2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Creates a “peak experience” of gratitude and ability to be content with current state</a:t>
          </a:r>
        </a:p>
      </dsp:txBody>
      <dsp:txXfrm>
        <a:off x="36845" y="1734255"/>
        <a:ext cx="8041610" cy="681087"/>
      </dsp:txXfrm>
    </dsp:sp>
    <dsp:sp modelId="{071708A4-7BF2-7342-B6AA-1DF8E184305B}">
      <dsp:nvSpPr>
        <dsp:cNvPr id="0" name=""/>
        <dsp:cNvSpPr/>
      </dsp:nvSpPr>
      <dsp:spPr>
        <a:xfrm>
          <a:off x="0" y="2506907"/>
          <a:ext cx="8115300" cy="754777"/>
        </a:xfrm>
        <a:prstGeom prst="roundRect">
          <a:avLst/>
        </a:prstGeom>
        <a:solidFill>
          <a:schemeClr val="accent3">
            <a:hueOff val="-1854091"/>
            <a:satOff val="13367"/>
            <a:lumOff val="3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hlinkClick xmlns:r="http://schemas.openxmlformats.org/officeDocument/2006/relationships" r:id="rId1">
                <a:extLst>
                  <a:ext uri="{A12FA001-AC4F-418D-AE19-62706E023703}">
                    <ahyp:hlinkClr xmlns:ahyp="http://schemas.microsoft.com/office/drawing/2018/hyperlinkcolor" val="tx"/>
                  </a:ext>
                </a:extLst>
              </a:hlinkClick>
            </a:rPr>
            <a:t>Change For A Dollar</a:t>
          </a:r>
          <a:endParaRPr lang="en-US" sz="1900" kern="1200"/>
        </a:p>
      </dsp:txBody>
      <dsp:txXfrm>
        <a:off x="36845" y="2543752"/>
        <a:ext cx="8041610" cy="681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819F9-70E3-2F42-BDDF-80042B6FF87B}">
      <dsp:nvSpPr>
        <dsp:cNvPr id="0" name=""/>
        <dsp:cNvSpPr/>
      </dsp:nvSpPr>
      <dsp:spPr>
        <a:xfrm>
          <a:off x="1623059" y="275"/>
          <a:ext cx="6492240" cy="372311"/>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967" tIns="94567" rIns="125967" bIns="94567" numCol="1" spcCol="1270" anchor="ctr" anchorCtr="0">
          <a:noAutofit/>
        </a:bodyPr>
        <a:lstStyle/>
        <a:p>
          <a:pPr marL="0" lvl="0" indent="0" algn="l" defTabSz="488950">
            <a:lnSpc>
              <a:spcPct val="90000"/>
            </a:lnSpc>
            <a:spcBef>
              <a:spcPct val="0"/>
            </a:spcBef>
            <a:spcAft>
              <a:spcPct val="35000"/>
            </a:spcAft>
            <a:buNone/>
          </a:pPr>
          <a:r>
            <a:rPr lang="en-US" sz="1100" kern="1200"/>
            <a:t>Write encouraging notes to people and leave them in random places</a:t>
          </a:r>
        </a:p>
      </dsp:txBody>
      <dsp:txXfrm>
        <a:off x="1623059" y="275"/>
        <a:ext cx="6492240" cy="372311"/>
      </dsp:txXfrm>
    </dsp:sp>
    <dsp:sp modelId="{0005ACF3-58FB-A24B-A9EB-55C58B495AE9}">
      <dsp:nvSpPr>
        <dsp:cNvPr id="0" name=""/>
        <dsp:cNvSpPr/>
      </dsp:nvSpPr>
      <dsp:spPr>
        <a:xfrm>
          <a:off x="0" y="275"/>
          <a:ext cx="1623060" cy="372311"/>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5887" tIns="36776" rIns="85887" bIns="36776" numCol="1" spcCol="1270" anchor="ctr" anchorCtr="0">
          <a:noAutofit/>
        </a:bodyPr>
        <a:lstStyle/>
        <a:p>
          <a:pPr marL="0" lvl="0" indent="0" algn="ctr" defTabSz="622300">
            <a:lnSpc>
              <a:spcPct val="90000"/>
            </a:lnSpc>
            <a:spcBef>
              <a:spcPct val="0"/>
            </a:spcBef>
            <a:spcAft>
              <a:spcPct val="35000"/>
            </a:spcAft>
            <a:buNone/>
          </a:pPr>
          <a:r>
            <a:rPr lang="en-US" sz="1400" kern="1200"/>
            <a:t>Write</a:t>
          </a:r>
        </a:p>
      </dsp:txBody>
      <dsp:txXfrm>
        <a:off x="0" y="275"/>
        <a:ext cx="1623060" cy="372311"/>
      </dsp:txXfrm>
    </dsp:sp>
    <dsp:sp modelId="{2545DCD0-DD43-DD44-B2AE-0E3479FF420B}">
      <dsp:nvSpPr>
        <dsp:cNvPr id="0" name=""/>
        <dsp:cNvSpPr/>
      </dsp:nvSpPr>
      <dsp:spPr>
        <a:xfrm>
          <a:off x="1623059" y="394925"/>
          <a:ext cx="6492240" cy="372311"/>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967" tIns="94567" rIns="125967" bIns="94567" numCol="1" spcCol="1270" anchor="ctr" anchorCtr="0">
          <a:noAutofit/>
        </a:bodyPr>
        <a:lstStyle/>
        <a:p>
          <a:pPr marL="0" lvl="0" indent="0" algn="l" defTabSz="488950">
            <a:lnSpc>
              <a:spcPct val="90000"/>
            </a:lnSpc>
            <a:spcBef>
              <a:spcPct val="0"/>
            </a:spcBef>
            <a:spcAft>
              <a:spcPct val="35000"/>
            </a:spcAft>
            <a:buNone/>
          </a:pPr>
          <a:r>
            <a:rPr lang="en-US" sz="1100" kern="1200"/>
            <a:t>Give your bus driver a small token of appreciation (for example, a card)</a:t>
          </a:r>
        </a:p>
      </dsp:txBody>
      <dsp:txXfrm>
        <a:off x="1623059" y="394925"/>
        <a:ext cx="6492240" cy="372311"/>
      </dsp:txXfrm>
    </dsp:sp>
    <dsp:sp modelId="{48E40950-635A-BA4D-BCA8-93920D745202}">
      <dsp:nvSpPr>
        <dsp:cNvPr id="0" name=""/>
        <dsp:cNvSpPr/>
      </dsp:nvSpPr>
      <dsp:spPr>
        <a:xfrm>
          <a:off x="0" y="394925"/>
          <a:ext cx="1623060" cy="372311"/>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5887" tIns="36776" rIns="85887" bIns="36776" numCol="1" spcCol="1270" anchor="ctr" anchorCtr="0">
          <a:noAutofit/>
        </a:bodyPr>
        <a:lstStyle/>
        <a:p>
          <a:pPr marL="0" lvl="0" indent="0" algn="ctr" defTabSz="622300">
            <a:lnSpc>
              <a:spcPct val="90000"/>
            </a:lnSpc>
            <a:spcBef>
              <a:spcPct val="0"/>
            </a:spcBef>
            <a:spcAft>
              <a:spcPct val="35000"/>
            </a:spcAft>
            <a:buNone/>
          </a:pPr>
          <a:r>
            <a:rPr lang="en-US" sz="1400" kern="1200"/>
            <a:t>Give</a:t>
          </a:r>
        </a:p>
      </dsp:txBody>
      <dsp:txXfrm>
        <a:off x="0" y="394925"/>
        <a:ext cx="1623060" cy="372311"/>
      </dsp:txXfrm>
    </dsp:sp>
    <dsp:sp modelId="{F48EE90C-666F-BA4D-9711-ED8676CFF8F0}">
      <dsp:nvSpPr>
        <dsp:cNvPr id="0" name=""/>
        <dsp:cNvSpPr/>
      </dsp:nvSpPr>
      <dsp:spPr>
        <a:xfrm>
          <a:off x="1623059" y="789575"/>
          <a:ext cx="6492240" cy="372311"/>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967" tIns="94567" rIns="125967" bIns="94567" numCol="1" spcCol="1270" anchor="ctr" anchorCtr="0">
          <a:noAutofit/>
        </a:bodyPr>
        <a:lstStyle/>
        <a:p>
          <a:pPr marL="0" lvl="0" indent="0" algn="l" defTabSz="488950">
            <a:lnSpc>
              <a:spcPct val="90000"/>
            </a:lnSpc>
            <a:spcBef>
              <a:spcPct val="0"/>
            </a:spcBef>
            <a:spcAft>
              <a:spcPct val="35000"/>
            </a:spcAft>
            <a:buNone/>
          </a:pPr>
          <a:r>
            <a:rPr lang="en-US" sz="1100" kern="1200"/>
            <a:t>Record a video love-note and text it to grandparents.</a:t>
          </a:r>
        </a:p>
      </dsp:txBody>
      <dsp:txXfrm>
        <a:off x="1623059" y="789575"/>
        <a:ext cx="6492240" cy="372311"/>
      </dsp:txXfrm>
    </dsp:sp>
    <dsp:sp modelId="{1335C695-387C-784B-9284-731C2D665421}">
      <dsp:nvSpPr>
        <dsp:cNvPr id="0" name=""/>
        <dsp:cNvSpPr/>
      </dsp:nvSpPr>
      <dsp:spPr>
        <a:xfrm>
          <a:off x="0" y="789575"/>
          <a:ext cx="1623060" cy="372311"/>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w="9525" cap="flat" cmpd="sng" algn="ctr">
          <a:solidFill>
            <a:schemeClr val="accent4">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5887" tIns="36776" rIns="85887" bIns="36776" numCol="1" spcCol="1270" anchor="ctr" anchorCtr="0">
          <a:noAutofit/>
        </a:bodyPr>
        <a:lstStyle/>
        <a:p>
          <a:pPr marL="0" lvl="0" indent="0" algn="ctr" defTabSz="622300">
            <a:lnSpc>
              <a:spcPct val="90000"/>
            </a:lnSpc>
            <a:spcBef>
              <a:spcPct val="0"/>
            </a:spcBef>
            <a:spcAft>
              <a:spcPct val="35000"/>
            </a:spcAft>
            <a:buNone/>
          </a:pPr>
          <a:r>
            <a:rPr lang="en-US" sz="1400" kern="1200"/>
            <a:t>Record</a:t>
          </a:r>
        </a:p>
      </dsp:txBody>
      <dsp:txXfrm>
        <a:off x="0" y="789575"/>
        <a:ext cx="1623060" cy="372311"/>
      </dsp:txXfrm>
    </dsp:sp>
    <dsp:sp modelId="{46C7F6DB-4179-C24B-ABF3-08DB8FA9C7D2}">
      <dsp:nvSpPr>
        <dsp:cNvPr id="0" name=""/>
        <dsp:cNvSpPr/>
      </dsp:nvSpPr>
      <dsp:spPr>
        <a:xfrm>
          <a:off x="1623059" y="1184225"/>
          <a:ext cx="6492240" cy="372311"/>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967" tIns="94567" rIns="125967" bIns="94567" numCol="1" spcCol="1270" anchor="ctr" anchorCtr="0">
          <a:noAutofit/>
        </a:bodyPr>
        <a:lstStyle/>
        <a:p>
          <a:pPr marL="0" lvl="0" indent="0" algn="l" defTabSz="488950">
            <a:lnSpc>
              <a:spcPct val="90000"/>
            </a:lnSpc>
            <a:spcBef>
              <a:spcPct val="0"/>
            </a:spcBef>
            <a:spcAft>
              <a:spcPct val="35000"/>
            </a:spcAft>
            <a:buNone/>
          </a:pPr>
          <a:r>
            <a:rPr lang="en-US" sz="1100" kern="1200"/>
            <a:t>Leave a note and candy or microwave popcorn on a DVD rental machine.</a:t>
          </a:r>
        </a:p>
      </dsp:txBody>
      <dsp:txXfrm>
        <a:off x="1623059" y="1184225"/>
        <a:ext cx="6492240" cy="372311"/>
      </dsp:txXfrm>
    </dsp:sp>
    <dsp:sp modelId="{9436F5C0-DAD6-414F-A299-0068F0F12494}">
      <dsp:nvSpPr>
        <dsp:cNvPr id="0" name=""/>
        <dsp:cNvSpPr/>
      </dsp:nvSpPr>
      <dsp:spPr>
        <a:xfrm>
          <a:off x="0" y="1184225"/>
          <a:ext cx="1623060" cy="372311"/>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w="9525" cap="flat" cmpd="sng" algn="ctr">
          <a:solidFill>
            <a:schemeClr val="accent5">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5887" tIns="36776" rIns="85887" bIns="36776" numCol="1" spcCol="1270" anchor="ctr" anchorCtr="0">
          <a:noAutofit/>
        </a:bodyPr>
        <a:lstStyle/>
        <a:p>
          <a:pPr marL="0" lvl="0" indent="0" algn="ctr" defTabSz="622300">
            <a:lnSpc>
              <a:spcPct val="90000"/>
            </a:lnSpc>
            <a:spcBef>
              <a:spcPct val="0"/>
            </a:spcBef>
            <a:spcAft>
              <a:spcPct val="35000"/>
            </a:spcAft>
            <a:buNone/>
          </a:pPr>
          <a:r>
            <a:rPr lang="en-US" sz="1400" kern="1200"/>
            <a:t>Leave</a:t>
          </a:r>
        </a:p>
      </dsp:txBody>
      <dsp:txXfrm>
        <a:off x="0" y="1184225"/>
        <a:ext cx="1623060" cy="372311"/>
      </dsp:txXfrm>
    </dsp:sp>
    <dsp:sp modelId="{98FA4D27-87A7-B84F-8156-C76DFB12C109}">
      <dsp:nvSpPr>
        <dsp:cNvPr id="0" name=""/>
        <dsp:cNvSpPr/>
      </dsp:nvSpPr>
      <dsp:spPr>
        <a:xfrm>
          <a:off x="1623059" y="1578875"/>
          <a:ext cx="6492240" cy="372311"/>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967" tIns="94567" rIns="125967" bIns="94567" numCol="1" spcCol="1270" anchor="ctr" anchorCtr="0">
          <a:noAutofit/>
        </a:bodyPr>
        <a:lstStyle/>
        <a:p>
          <a:pPr marL="0" lvl="0" indent="0" algn="l" defTabSz="488950">
            <a:lnSpc>
              <a:spcPct val="90000"/>
            </a:lnSpc>
            <a:spcBef>
              <a:spcPct val="0"/>
            </a:spcBef>
            <a:spcAft>
              <a:spcPct val="35000"/>
            </a:spcAft>
            <a:buNone/>
          </a:pPr>
          <a:r>
            <a:rPr lang="en-US" sz="1100" kern="1200"/>
            <a:t>Help someone load their groceries into their car.</a:t>
          </a:r>
        </a:p>
      </dsp:txBody>
      <dsp:txXfrm>
        <a:off x="1623059" y="1578875"/>
        <a:ext cx="6492240" cy="372311"/>
      </dsp:txXfrm>
    </dsp:sp>
    <dsp:sp modelId="{975E520D-E548-054F-AA7D-6B4AA70AFFE0}">
      <dsp:nvSpPr>
        <dsp:cNvPr id="0" name=""/>
        <dsp:cNvSpPr/>
      </dsp:nvSpPr>
      <dsp:spPr>
        <a:xfrm>
          <a:off x="0" y="1578875"/>
          <a:ext cx="1623060" cy="372311"/>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w="9525" cap="flat" cmpd="sng" algn="ctr">
          <a:solidFill>
            <a:schemeClr val="accent6">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5887" tIns="36776" rIns="85887" bIns="36776" numCol="1" spcCol="1270" anchor="ctr" anchorCtr="0">
          <a:noAutofit/>
        </a:bodyPr>
        <a:lstStyle/>
        <a:p>
          <a:pPr marL="0" lvl="0" indent="0" algn="ctr" defTabSz="622300">
            <a:lnSpc>
              <a:spcPct val="90000"/>
            </a:lnSpc>
            <a:spcBef>
              <a:spcPct val="0"/>
            </a:spcBef>
            <a:spcAft>
              <a:spcPct val="35000"/>
            </a:spcAft>
            <a:buNone/>
          </a:pPr>
          <a:r>
            <a:rPr lang="en-US" sz="1400" kern="1200"/>
            <a:t>Help</a:t>
          </a:r>
        </a:p>
      </dsp:txBody>
      <dsp:txXfrm>
        <a:off x="0" y="1578875"/>
        <a:ext cx="1623060" cy="372311"/>
      </dsp:txXfrm>
    </dsp:sp>
    <dsp:sp modelId="{208770C5-F7B0-0B4D-99F5-2BC2F932DC89}">
      <dsp:nvSpPr>
        <dsp:cNvPr id="0" name=""/>
        <dsp:cNvSpPr/>
      </dsp:nvSpPr>
      <dsp:spPr>
        <a:xfrm>
          <a:off x="1623059" y="1973525"/>
          <a:ext cx="6492240" cy="372311"/>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967" tIns="94567" rIns="125967" bIns="94567" numCol="1" spcCol="1270" anchor="ctr" anchorCtr="0">
          <a:noAutofit/>
        </a:bodyPr>
        <a:lstStyle/>
        <a:p>
          <a:pPr marL="0" lvl="0" indent="0" algn="l" defTabSz="488950">
            <a:lnSpc>
              <a:spcPct val="90000"/>
            </a:lnSpc>
            <a:spcBef>
              <a:spcPct val="0"/>
            </a:spcBef>
            <a:spcAft>
              <a:spcPct val="35000"/>
            </a:spcAft>
            <a:buNone/>
          </a:pPr>
          <a:r>
            <a:rPr lang="en-US" sz="1100" kern="1200"/>
            <a:t>Dry the slides at the park after it rains.</a:t>
          </a:r>
        </a:p>
      </dsp:txBody>
      <dsp:txXfrm>
        <a:off x="1623059" y="1973525"/>
        <a:ext cx="6492240" cy="372311"/>
      </dsp:txXfrm>
    </dsp:sp>
    <dsp:sp modelId="{2ECCCC39-D0C8-414C-A323-BFE9E6449670}">
      <dsp:nvSpPr>
        <dsp:cNvPr id="0" name=""/>
        <dsp:cNvSpPr/>
      </dsp:nvSpPr>
      <dsp:spPr>
        <a:xfrm>
          <a:off x="0" y="1973525"/>
          <a:ext cx="1623060" cy="372311"/>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5887" tIns="36776" rIns="85887" bIns="36776" numCol="1" spcCol="1270" anchor="ctr" anchorCtr="0">
          <a:noAutofit/>
        </a:bodyPr>
        <a:lstStyle/>
        <a:p>
          <a:pPr marL="0" lvl="0" indent="0" algn="ctr" defTabSz="622300">
            <a:lnSpc>
              <a:spcPct val="90000"/>
            </a:lnSpc>
            <a:spcBef>
              <a:spcPct val="0"/>
            </a:spcBef>
            <a:spcAft>
              <a:spcPct val="35000"/>
            </a:spcAft>
            <a:buNone/>
          </a:pPr>
          <a:r>
            <a:rPr lang="en-US" sz="1400" kern="1200"/>
            <a:t>Dry</a:t>
          </a:r>
        </a:p>
      </dsp:txBody>
      <dsp:txXfrm>
        <a:off x="0" y="1973525"/>
        <a:ext cx="1623060" cy="372311"/>
      </dsp:txXfrm>
    </dsp:sp>
    <dsp:sp modelId="{74C9FF7C-C11F-E74C-B2DA-B79ECE246B77}">
      <dsp:nvSpPr>
        <dsp:cNvPr id="0" name=""/>
        <dsp:cNvSpPr/>
      </dsp:nvSpPr>
      <dsp:spPr>
        <a:xfrm>
          <a:off x="1623059" y="2368175"/>
          <a:ext cx="6492240" cy="372311"/>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967" tIns="94567" rIns="125967" bIns="94567" numCol="1" spcCol="1270" anchor="ctr" anchorCtr="0">
          <a:noAutofit/>
        </a:bodyPr>
        <a:lstStyle/>
        <a:p>
          <a:pPr marL="0" lvl="0" indent="0" algn="l" defTabSz="488950">
            <a:lnSpc>
              <a:spcPct val="90000"/>
            </a:lnSpc>
            <a:spcBef>
              <a:spcPct val="0"/>
            </a:spcBef>
            <a:spcAft>
              <a:spcPct val="35000"/>
            </a:spcAft>
            <a:buNone/>
          </a:pPr>
          <a:r>
            <a:rPr lang="en-US" sz="1100" kern="1200"/>
            <a:t>Take in a neighbor’s trashcans—or the whole street of them!</a:t>
          </a:r>
        </a:p>
      </dsp:txBody>
      <dsp:txXfrm>
        <a:off x="1623059" y="2368175"/>
        <a:ext cx="6492240" cy="372311"/>
      </dsp:txXfrm>
    </dsp:sp>
    <dsp:sp modelId="{AF04FD4E-010C-A441-9164-4971BA845F38}">
      <dsp:nvSpPr>
        <dsp:cNvPr id="0" name=""/>
        <dsp:cNvSpPr/>
      </dsp:nvSpPr>
      <dsp:spPr>
        <a:xfrm>
          <a:off x="0" y="2368175"/>
          <a:ext cx="1623060" cy="372311"/>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5887" tIns="36776" rIns="85887" bIns="36776" numCol="1" spcCol="1270" anchor="ctr" anchorCtr="0">
          <a:noAutofit/>
        </a:bodyPr>
        <a:lstStyle/>
        <a:p>
          <a:pPr marL="0" lvl="0" indent="0" algn="ctr" defTabSz="622300">
            <a:lnSpc>
              <a:spcPct val="90000"/>
            </a:lnSpc>
            <a:spcBef>
              <a:spcPct val="0"/>
            </a:spcBef>
            <a:spcAft>
              <a:spcPct val="35000"/>
            </a:spcAft>
            <a:buNone/>
          </a:pPr>
          <a:r>
            <a:rPr lang="en-US" sz="1400" kern="1200"/>
            <a:t>Take in</a:t>
          </a:r>
        </a:p>
      </dsp:txBody>
      <dsp:txXfrm>
        <a:off x="0" y="2368175"/>
        <a:ext cx="1623060" cy="372311"/>
      </dsp:txXfrm>
    </dsp:sp>
    <dsp:sp modelId="{4A300687-C9D8-5F4A-A440-987997C482AD}">
      <dsp:nvSpPr>
        <dsp:cNvPr id="0" name=""/>
        <dsp:cNvSpPr/>
      </dsp:nvSpPr>
      <dsp:spPr>
        <a:xfrm>
          <a:off x="1623059" y="2762825"/>
          <a:ext cx="6492240" cy="372311"/>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967" tIns="94567" rIns="125967" bIns="94567" numCol="1" spcCol="1270" anchor="ctr" anchorCtr="0">
          <a:noAutofit/>
        </a:bodyPr>
        <a:lstStyle/>
        <a:p>
          <a:pPr marL="0" lvl="0" indent="0" algn="l" defTabSz="488950">
            <a:lnSpc>
              <a:spcPct val="90000"/>
            </a:lnSpc>
            <a:spcBef>
              <a:spcPct val="0"/>
            </a:spcBef>
            <a:spcAft>
              <a:spcPct val="35000"/>
            </a:spcAft>
            <a:buNone/>
          </a:pPr>
          <a:r>
            <a:rPr lang="en-US" sz="1100" kern="1200"/>
            <a:t>Take your teacher a box of tissues or a bottle of hand sanitizer.</a:t>
          </a:r>
        </a:p>
      </dsp:txBody>
      <dsp:txXfrm>
        <a:off x="1623059" y="2762825"/>
        <a:ext cx="6492240" cy="372311"/>
      </dsp:txXfrm>
    </dsp:sp>
    <dsp:sp modelId="{0890F868-95DE-144E-9CB4-A0131D22D24F}">
      <dsp:nvSpPr>
        <dsp:cNvPr id="0" name=""/>
        <dsp:cNvSpPr/>
      </dsp:nvSpPr>
      <dsp:spPr>
        <a:xfrm>
          <a:off x="0" y="2762825"/>
          <a:ext cx="1623060" cy="372311"/>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w="9525" cap="flat" cmpd="sng" algn="ctr">
          <a:solidFill>
            <a:schemeClr val="accent4">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5887" tIns="36776" rIns="85887" bIns="36776" numCol="1" spcCol="1270" anchor="ctr" anchorCtr="0">
          <a:noAutofit/>
        </a:bodyPr>
        <a:lstStyle/>
        <a:p>
          <a:pPr marL="0" lvl="0" indent="0" algn="ctr" defTabSz="622300">
            <a:lnSpc>
              <a:spcPct val="90000"/>
            </a:lnSpc>
            <a:spcBef>
              <a:spcPct val="0"/>
            </a:spcBef>
            <a:spcAft>
              <a:spcPct val="35000"/>
            </a:spcAft>
            <a:buNone/>
          </a:pPr>
          <a:r>
            <a:rPr lang="en-US" sz="1400" kern="1200"/>
            <a:t>Take</a:t>
          </a:r>
        </a:p>
      </dsp:txBody>
      <dsp:txXfrm>
        <a:off x="0" y="2762825"/>
        <a:ext cx="1623060" cy="372311"/>
      </dsp:txXfrm>
    </dsp:sp>
    <dsp:sp modelId="{568FC857-689E-8C4E-81DD-744623E182F5}">
      <dsp:nvSpPr>
        <dsp:cNvPr id="0" name=""/>
        <dsp:cNvSpPr/>
      </dsp:nvSpPr>
      <dsp:spPr>
        <a:xfrm>
          <a:off x="1623059" y="3157474"/>
          <a:ext cx="6492240" cy="372311"/>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967" tIns="94567" rIns="125967" bIns="94567" numCol="1" spcCol="1270" anchor="ctr" anchorCtr="0">
          <a:noAutofit/>
        </a:bodyPr>
        <a:lstStyle/>
        <a:p>
          <a:pPr marL="0" lvl="0" indent="0" algn="l" defTabSz="488950">
            <a:lnSpc>
              <a:spcPct val="90000"/>
            </a:lnSpc>
            <a:spcBef>
              <a:spcPct val="0"/>
            </a:spcBef>
            <a:spcAft>
              <a:spcPct val="35000"/>
            </a:spcAft>
            <a:buNone/>
          </a:pPr>
          <a:r>
            <a:rPr lang="en-US" sz="1100" kern="1200"/>
            <a:t>Bury treasure at the playground. A piece of Tupperware filled with small toys or goodies is sure to light up a child’s eyes sometime in the future.</a:t>
          </a:r>
        </a:p>
      </dsp:txBody>
      <dsp:txXfrm>
        <a:off x="1623059" y="3157474"/>
        <a:ext cx="6492240" cy="372311"/>
      </dsp:txXfrm>
    </dsp:sp>
    <dsp:sp modelId="{98E8D808-61B7-0244-8C1D-5EAD9A37D6F6}">
      <dsp:nvSpPr>
        <dsp:cNvPr id="0" name=""/>
        <dsp:cNvSpPr/>
      </dsp:nvSpPr>
      <dsp:spPr>
        <a:xfrm>
          <a:off x="0" y="3157474"/>
          <a:ext cx="1623060" cy="372311"/>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w="9525" cap="flat" cmpd="sng" algn="ctr">
          <a:solidFill>
            <a:schemeClr val="accent5">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5887" tIns="36776" rIns="85887" bIns="36776" numCol="1" spcCol="1270" anchor="ctr" anchorCtr="0">
          <a:noAutofit/>
        </a:bodyPr>
        <a:lstStyle/>
        <a:p>
          <a:pPr marL="0" lvl="0" indent="0" algn="ctr" defTabSz="622300">
            <a:lnSpc>
              <a:spcPct val="90000"/>
            </a:lnSpc>
            <a:spcBef>
              <a:spcPct val="0"/>
            </a:spcBef>
            <a:spcAft>
              <a:spcPct val="35000"/>
            </a:spcAft>
            <a:buNone/>
          </a:pPr>
          <a:r>
            <a:rPr lang="en-US" sz="1400" kern="1200"/>
            <a:t>Bury</a:t>
          </a:r>
        </a:p>
      </dsp:txBody>
      <dsp:txXfrm>
        <a:off x="0" y="3157474"/>
        <a:ext cx="1623060" cy="3723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3AFA0-BEF9-2946-A401-E9CA88A4E765}" type="datetimeFigureOut">
              <a:rPr lang="en-US" smtClean="0"/>
              <a:t>8/3/2021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71CFE-93EA-EB4D-9C82-68D5CD7331B4}" type="slidenum">
              <a:rPr lang="en-US" smtClean="0"/>
              <a:t>‹#›</a:t>
            </a:fld>
            <a:endParaRPr lang="en-US"/>
          </a:p>
        </p:txBody>
      </p:sp>
    </p:spTree>
    <p:extLst>
      <p:ext uri="{BB962C8B-B14F-4D97-AF65-F5344CB8AC3E}">
        <p14:creationId xmlns:p14="http://schemas.microsoft.com/office/powerpoint/2010/main" val="427557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sychologytoday.com/us/blog/out-the-darkness/201311/elation-the-amazing-effect-witnessing-acts-kindness-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sychologytoday.com/basics/gratitud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the history of Bounce Back Project (see BBP Beginnings in training manual) – started in 2015 in Wright County, MN after the loss of 2 local physicians…</a:t>
            </a:r>
          </a:p>
          <a:p>
            <a:endParaRPr lang="en-US" dirty="0"/>
          </a:p>
        </p:txBody>
      </p:sp>
      <p:sp>
        <p:nvSpPr>
          <p:cNvPr id="4" name="Slide Number Placeholder 3"/>
          <p:cNvSpPr>
            <a:spLocks noGrp="1"/>
          </p:cNvSpPr>
          <p:nvPr>
            <p:ph type="sldNum" sz="quarter" idx="5"/>
          </p:nvPr>
        </p:nvSpPr>
        <p:spPr/>
        <p:txBody>
          <a:bodyPr/>
          <a:lstStyle/>
          <a:p>
            <a:fld id="{31C71CFE-93EA-EB4D-9C82-68D5CD7331B4}" type="slidenum">
              <a:rPr lang="en-US" smtClean="0"/>
              <a:t>1</a:t>
            </a:fld>
            <a:endParaRPr lang="en-US"/>
          </a:p>
        </p:txBody>
      </p:sp>
    </p:spTree>
    <p:extLst>
      <p:ext uri="{BB962C8B-B14F-4D97-AF65-F5344CB8AC3E}">
        <p14:creationId xmlns:p14="http://schemas.microsoft.com/office/powerpoint/2010/main" val="1279202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Elation: The Amazing Effect of Witnessing Acts of Kindness | Psychology Today</a:t>
            </a:r>
            <a:endParaRPr lang="en-US" dirty="0"/>
          </a:p>
        </p:txBody>
      </p:sp>
      <p:sp>
        <p:nvSpPr>
          <p:cNvPr id="4" name="Slide Number Placeholder 3"/>
          <p:cNvSpPr>
            <a:spLocks noGrp="1"/>
          </p:cNvSpPr>
          <p:nvPr>
            <p:ph type="sldNum" sz="quarter" idx="5"/>
          </p:nvPr>
        </p:nvSpPr>
        <p:spPr/>
        <p:txBody>
          <a:bodyPr/>
          <a:lstStyle/>
          <a:p>
            <a:fld id="{31C71CFE-93EA-EB4D-9C82-68D5CD7331B4}" type="slidenum">
              <a:rPr lang="en-US" smtClean="0"/>
              <a:t>10</a:t>
            </a:fld>
            <a:endParaRPr lang="en-US"/>
          </a:p>
        </p:txBody>
      </p:sp>
    </p:spTree>
    <p:extLst>
      <p:ext uri="{BB962C8B-B14F-4D97-AF65-F5344CB8AC3E}">
        <p14:creationId xmlns:p14="http://schemas.microsoft.com/office/powerpoint/2010/main" val="2007405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-post-it activity – have kids write two separate post-it notes – for another child at school, and for adult in school. Instruct them to put the one for the child on their locker and later reveal (or not) who the note was from. Instruct to deliver note to the adult in-person if possible and deliver random special message and the note.</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12</a:t>
            </a:fld>
            <a:endParaRPr lang="en-US"/>
          </a:p>
        </p:txBody>
      </p:sp>
    </p:spTree>
    <p:extLst>
      <p:ext uri="{BB962C8B-B14F-4D97-AF65-F5344CB8AC3E}">
        <p14:creationId xmlns:p14="http://schemas.microsoft.com/office/powerpoint/2010/main" val="109967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40C6C-3BDF-450C-881B-05A176E19DFA}" type="slidenum">
              <a:rPr lang="en-US" smtClean="0"/>
              <a:t>14</a:t>
            </a:fld>
            <a:endParaRPr lang="en-US"/>
          </a:p>
        </p:txBody>
      </p:sp>
    </p:spTree>
    <p:extLst>
      <p:ext uri="{BB962C8B-B14F-4D97-AF65-F5344CB8AC3E}">
        <p14:creationId xmlns:p14="http://schemas.microsoft.com/office/powerpoint/2010/main" val="369743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p>
        </p:txBody>
      </p:sp>
      <p:sp>
        <p:nvSpPr>
          <p:cNvPr id="4" name="Slide Number Placeholder 3"/>
          <p:cNvSpPr>
            <a:spLocks noGrp="1"/>
          </p:cNvSpPr>
          <p:nvPr>
            <p:ph type="sldNum" sz="quarter" idx="5"/>
          </p:nvPr>
        </p:nvSpPr>
        <p:spPr/>
        <p:txBody>
          <a:bodyPr/>
          <a:lstStyle/>
          <a:p>
            <a:fld id="{31C71CFE-93EA-EB4D-9C82-68D5CD7331B4}" type="slidenum">
              <a:rPr lang="en-US" smtClean="0"/>
              <a:t>2</a:t>
            </a:fld>
            <a:endParaRPr lang="en-US"/>
          </a:p>
        </p:txBody>
      </p:sp>
    </p:spTree>
    <p:extLst>
      <p:ext uri="{BB962C8B-B14F-4D97-AF65-F5344CB8AC3E}">
        <p14:creationId xmlns:p14="http://schemas.microsoft.com/office/powerpoint/2010/main" val="742979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and How?</a:t>
            </a:r>
          </a:p>
        </p:txBody>
      </p:sp>
      <p:sp>
        <p:nvSpPr>
          <p:cNvPr id="4" name="Slide Number Placeholder 3"/>
          <p:cNvSpPr>
            <a:spLocks noGrp="1"/>
          </p:cNvSpPr>
          <p:nvPr>
            <p:ph type="sldNum" sz="quarter" idx="5"/>
          </p:nvPr>
        </p:nvSpPr>
        <p:spPr/>
        <p:txBody>
          <a:bodyPr/>
          <a:lstStyle/>
          <a:p>
            <a:fld id="{31C71CFE-93EA-EB4D-9C82-68D5CD7331B4}" type="slidenum">
              <a:rPr lang="en-US" smtClean="0"/>
              <a:t>3</a:t>
            </a:fld>
            <a:endParaRPr lang="en-US"/>
          </a:p>
        </p:txBody>
      </p:sp>
    </p:spTree>
    <p:extLst>
      <p:ext uri="{BB962C8B-B14F-4D97-AF65-F5344CB8AC3E}">
        <p14:creationId xmlns:p14="http://schemas.microsoft.com/office/powerpoint/2010/main" val="168208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tool that Bounce Back Project kicked off in our local communities.  We figured it was a great place to start – something that many people were familiar with and had been doing for a long time.  </a:t>
            </a:r>
          </a:p>
          <a:p>
            <a:endParaRPr lang="en-US" dirty="0"/>
          </a:p>
          <a:p>
            <a:r>
              <a:rPr lang="en-US" dirty="0"/>
              <a:t>Most of us do a Random Act of Kindness because it can help make the other person’s day better…in fact it increases their happiness for up to 24 hours!  But what you may not be aware of is that when you do a Random Act of Kindness for someone, </a:t>
            </a:r>
            <a:r>
              <a:rPr lang="en-US" u="sng" dirty="0"/>
              <a:t>your own </a:t>
            </a:r>
            <a:r>
              <a:rPr lang="en-US" dirty="0"/>
              <a:t>happiness increases for up to </a:t>
            </a:r>
            <a:r>
              <a:rPr lang="en-US" b="1" dirty="0"/>
              <a:t>2 weeks!  It’s a Win-Win!  </a:t>
            </a:r>
            <a:r>
              <a:rPr lang="en-US" b="0" dirty="0"/>
              <a:t>What a great way to keep your resilience at it’s best.</a:t>
            </a:r>
          </a:p>
        </p:txBody>
      </p:sp>
      <p:sp>
        <p:nvSpPr>
          <p:cNvPr id="4" name="Slide Number Placeholder 3"/>
          <p:cNvSpPr>
            <a:spLocks noGrp="1"/>
          </p:cNvSpPr>
          <p:nvPr>
            <p:ph type="sldNum" sz="quarter" idx="5"/>
          </p:nvPr>
        </p:nvSpPr>
        <p:spPr/>
        <p:txBody>
          <a:bodyPr/>
          <a:lstStyle/>
          <a:p>
            <a:fld id="{31C71CFE-93EA-EB4D-9C82-68D5CD7331B4}" type="slidenum">
              <a:rPr lang="en-US" smtClean="0"/>
              <a:t>4</a:t>
            </a:fld>
            <a:endParaRPr lang="en-US"/>
          </a:p>
        </p:txBody>
      </p:sp>
    </p:spTree>
    <p:extLst>
      <p:ext uri="{BB962C8B-B14F-4D97-AF65-F5344CB8AC3E}">
        <p14:creationId xmlns:p14="http://schemas.microsoft.com/office/powerpoint/2010/main" val="69583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do all types of activities like running, playing tennis, yoga, lifting weights, etc. to keep their physical bodies healthy.  But doing a Random Act of Kindness is essential to keeping our mental and emotional health at it’s best.</a:t>
            </a:r>
          </a:p>
          <a:p>
            <a:endParaRPr lang="en-US" dirty="0"/>
          </a:p>
        </p:txBody>
      </p:sp>
      <p:sp>
        <p:nvSpPr>
          <p:cNvPr id="4" name="Slide Number Placeholder 3"/>
          <p:cNvSpPr>
            <a:spLocks noGrp="1"/>
          </p:cNvSpPr>
          <p:nvPr>
            <p:ph type="sldNum" sz="quarter" idx="5"/>
          </p:nvPr>
        </p:nvSpPr>
        <p:spPr/>
        <p:txBody>
          <a:bodyPr/>
          <a:lstStyle/>
          <a:p>
            <a:fld id="{31C71CFE-93EA-EB4D-9C82-68D5CD7331B4}" type="slidenum">
              <a:rPr lang="en-US" smtClean="0"/>
              <a:t>5</a:t>
            </a:fld>
            <a:endParaRPr lang="en-US"/>
          </a:p>
        </p:txBody>
      </p:sp>
    </p:spTree>
    <p:extLst>
      <p:ext uri="{BB962C8B-B14F-4D97-AF65-F5344CB8AC3E}">
        <p14:creationId xmlns:p14="http://schemas.microsoft.com/office/powerpoint/2010/main" val="115931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Seeing a RAK Increases the kindness of others. When we are generous,</a:t>
            </a:r>
            <a:r>
              <a:rPr lang="en-US" sz="1200" b="0" kern="1200" baseline="0" dirty="0">
                <a:solidFill>
                  <a:schemeClr val="tx1"/>
                </a:solidFill>
                <a:effectLst/>
                <a:latin typeface="+mn-lt"/>
                <a:ea typeface="+mn-ea"/>
                <a:cs typeface="+mn-cs"/>
              </a:rPr>
              <a:t> it in</a:t>
            </a:r>
            <a:r>
              <a:rPr lang="en-US" sz="1200" b="0" kern="1200" dirty="0">
                <a:solidFill>
                  <a:schemeClr val="tx1"/>
                </a:solidFill>
                <a:effectLst/>
                <a:latin typeface="+mn-lt"/>
                <a:ea typeface="+mn-ea"/>
                <a:cs typeface="+mn-cs"/>
              </a:rPr>
              <a:t>creases the generosity of others.</a:t>
            </a:r>
          </a:p>
          <a:p>
            <a:pPr lvl="0"/>
            <a:r>
              <a:rPr lang="en-US" sz="1200" b="0" kern="1200" dirty="0">
                <a:solidFill>
                  <a:schemeClr val="tx1"/>
                </a:solidFill>
                <a:effectLst/>
                <a:latin typeface="+mn-lt"/>
                <a:ea typeface="+mn-ea"/>
                <a:cs typeface="+mn-cs"/>
              </a:rPr>
              <a:t>It also Affirms our belief in human nature. We see the goodness that is possible in each other. It can create what Abraham Maslow describes as a “peak experience” where we feel “awe, wonder and a sense of ‘rightness’ which makes us feel immensely </a:t>
            </a:r>
            <a:r>
              <a:rPr lang="en-US" sz="1200" b="0" u="sng" kern="1200" dirty="0">
                <a:solidFill>
                  <a:schemeClr val="tx1"/>
                </a:solidFill>
                <a:effectLst/>
                <a:latin typeface="+mn-lt"/>
                <a:ea typeface="+mn-ea"/>
                <a:cs typeface="+mn-cs"/>
                <a:hlinkClick r:id="rId3" tooltip="Psychology Today looks at grateful"/>
              </a:rPr>
              <a:t>grateful</a:t>
            </a:r>
            <a:r>
              <a:rPr lang="en-US" sz="1200" b="0" kern="1200" dirty="0">
                <a:solidFill>
                  <a:schemeClr val="tx1"/>
                </a:solidFill>
                <a:effectLst/>
                <a:latin typeface="+mn-lt"/>
                <a:ea typeface="+mn-ea"/>
                <a:cs typeface="+mn-cs"/>
              </a:rPr>
              <a:t> to be alive” (Taylor, 2013, para. 4).</a:t>
            </a:r>
          </a:p>
          <a:p>
            <a:endParaRPr lang="en-US" dirty="0"/>
          </a:p>
        </p:txBody>
      </p:sp>
      <p:sp>
        <p:nvSpPr>
          <p:cNvPr id="4" name="Slide Number Placeholder 3"/>
          <p:cNvSpPr>
            <a:spLocks noGrp="1"/>
          </p:cNvSpPr>
          <p:nvPr>
            <p:ph type="sldNum" sz="quarter" idx="10"/>
          </p:nvPr>
        </p:nvSpPr>
        <p:spPr/>
        <p:txBody>
          <a:bodyPr/>
          <a:lstStyle/>
          <a:p>
            <a:fld id="{CE0DE2F1-69E0-474A-868B-A9179DADF3B7}" type="slidenum">
              <a:rPr lang="en-US" smtClean="0"/>
              <a:t>6</a:t>
            </a:fld>
            <a:endParaRPr lang="en-US"/>
          </a:p>
        </p:txBody>
      </p:sp>
    </p:spTree>
    <p:extLst>
      <p:ext uri="{BB962C8B-B14F-4D97-AF65-F5344CB8AC3E}">
        <p14:creationId xmlns:p14="http://schemas.microsoft.com/office/powerpoint/2010/main" val="112075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 are the</a:t>
            </a:r>
            <a:r>
              <a:rPr lang="en-US" baseline="0" dirty="0"/>
              <a:t> ones who are in control of how we think and how we act, right?  We can decide if we want to think of the good things that happen in our day and that we will act in a positive way, a way that brings happiness to ourselves and others.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E0DE2F1-69E0-474A-868B-A9179DADF3B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3374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be connected to wi-fi to watch video)</a:t>
            </a:r>
          </a:p>
        </p:txBody>
      </p:sp>
      <p:sp>
        <p:nvSpPr>
          <p:cNvPr id="4" name="Slide Number Placeholder 3"/>
          <p:cNvSpPr>
            <a:spLocks noGrp="1"/>
          </p:cNvSpPr>
          <p:nvPr>
            <p:ph type="sldNum" sz="quarter" idx="5"/>
          </p:nvPr>
        </p:nvSpPr>
        <p:spPr/>
        <p:txBody>
          <a:bodyPr/>
          <a:lstStyle/>
          <a:p>
            <a:fld id="{31C71CFE-93EA-EB4D-9C82-68D5CD7331B4}" type="slidenum">
              <a:rPr lang="en-US" smtClean="0"/>
              <a:t>8</a:t>
            </a:fld>
            <a:endParaRPr lang="en-US"/>
          </a:p>
        </p:txBody>
      </p:sp>
    </p:spTree>
    <p:extLst>
      <p:ext uri="{BB962C8B-B14F-4D97-AF65-F5344CB8AC3E}">
        <p14:creationId xmlns:p14="http://schemas.microsoft.com/office/powerpoint/2010/main" val="14592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seen the kids in our community embrace RAKs and do multiple things around town…pick up garbage,</a:t>
            </a:r>
            <a:r>
              <a:rPr lang="en-US" baseline="0" dirty="0"/>
              <a:t> do projects with residents of the nursing home, raise money for gift cards, chalk the sidewalks with great motivational sayings.  We’ve seen people leave money at the laundromat for a free wash, money in the </a:t>
            </a:r>
            <a:r>
              <a:rPr lang="en-US" baseline="0" dirty="0" err="1"/>
              <a:t>redbox</a:t>
            </a:r>
            <a:r>
              <a:rPr lang="en-US" baseline="0" dirty="0"/>
              <a:t> for free snacks, etc.</a:t>
            </a:r>
            <a:endParaRPr lang="en-US" dirty="0"/>
          </a:p>
        </p:txBody>
      </p:sp>
      <p:sp>
        <p:nvSpPr>
          <p:cNvPr id="4" name="Slide Number Placeholder 3"/>
          <p:cNvSpPr>
            <a:spLocks noGrp="1"/>
          </p:cNvSpPr>
          <p:nvPr>
            <p:ph type="sldNum" sz="quarter" idx="10"/>
          </p:nvPr>
        </p:nvSpPr>
        <p:spPr/>
        <p:txBody>
          <a:bodyPr/>
          <a:lstStyle/>
          <a:p>
            <a:fld id="{CE0DE2F1-69E0-474A-868B-A9179DADF3B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88096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E40575C7-D8A9-AC4C-BC86-94E14E3E63DB}" type="datetimeFigureOut">
              <a:rPr lang="en-US" smtClean="0"/>
              <a:t>8/3/2021</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4D1F9E95-4E34-3E4F-B13A-6374D1325AC7}" type="slidenum">
              <a:rPr lang="en-US" smtClean="0"/>
              <a:t>‹#›</a:t>
            </a:fld>
            <a:endParaRPr lang="en-US"/>
          </a:p>
        </p:txBody>
      </p:sp>
    </p:spTree>
    <p:extLst>
      <p:ext uri="{BB962C8B-B14F-4D97-AF65-F5344CB8AC3E}">
        <p14:creationId xmlns:p14="http://schemas.microsoft.com/office/powerpoint/2010/main" val="99296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0575C7-D8A9-AC4C-BC86-94E14E3E63DB}"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F9E95-4E34-3E4F-B13A-6374D1325AC7}" type="slidenum">
              <a:rPr lang="en-US" smtClean="0"/>
              <a:t>‹#›</a:t>
            </a:fld>
            <a:endParaRPr lang="en-US"/>
          </a:p>
        </p:txBody>
      </p:sp>
    </p:spTree>
    <p:extLst>
      <p:ext uri="{BB962C8B-B14F-4D97-AF65-F5344CB8AC3E}">
        <p14:creationId xmlns:p14="http://schemas.microsoft.com/office/powerpoint/2010/main" val="215295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E40575C7-D8A9-AC4C-BC86-94E14E3E63DB}" type="datetimeFigureOut">
              <a:rPr lang="en-US" smtClean="0"/>
              <a:t>8/3/2021</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4D1F9E95-4E34-3E4F-B13A-6374D1325AC7}" type="slidenum">
              <a:rPr lang="en-US" smtClean="0"/>
              <a:t>‹#›</a:t>
            </a:fld>
            <a:endParaRPr lang="en-US"/>
          </a:p>
        </p:txBody>
      </p:sp>
    </p:spTree>
    <p:extLst>
      <p:ext uri="{BB962C8B-B14F-4D97-AF65-F5344CB8AC3E}">
        <p14:creationId xmlns:p14="http://schemas.microsoft.com/office/powerpoint/2010/main" val="436082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E40575C7-D8A9-AC4C-BC86-94E14E3E63DB}" type="datetimeFigureOut">
              <a:rPr lang="en-US" smtClean="0"/>
              <a:t>8/3/2021</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4D1F9E95-4E34-3E4F-B13A-6374D1325AC7}"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52904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E40575C7-D8A9-AC4C-BC86-94E14E3E63DB}" type="datetimeFigureOut">
              <a:rPr lang="en-US" smtClean="0"/>
              <a:t>8/3/2021</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4D1F9E95-4E34-3E4F-B13A-6374D1325AC7}" type="slidenum">
              <a:rPr lang="en-US" smtClean="0"/>
              <a:t>‹#›</a:t>
            </a:fld>
            <a:endParaRPr lang="en-US"/>
          </a:p>
        </p:txBody>
      </p:sp>
    </p:spTree>
    <p:extLst>
      <p:ext uri="{BB962C8B-B14F-4D97-AF65-F5344CB8AC3E}">
        <p14:creationId xmlns:p14="http://schemas.microsoft.com/office/powerpoint/2010/main" val="3834865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40575C7-D8A9-AC4C-BC86-94E14E3E63DB}" type="datetimeFigureOut">
              <a:rPr lang="en-US" smtClean="0"/>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F9E95-4E34-3E4F-B13A-6374D1325AC7}" type="slidenum">
              <a:rPr lang="en-US" smtClean="0"/>
              <a:t>‹#›</a:t>
            </a:fld>
            <a:endParaRPr lang="en-US"/>
          </a:p>
        </p:txBody>
      </p:sp>
    </p:spTree>
    <p:extLst>
      <p:ext uri="{BB962C8B-B14F-4D97-AF65-F5344CB8AC3E}">
        <p14:creationId xmlns:p14="http://schemas.microsoft.com/office/powerpoint/2010/main" val="3503122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40575C7-D8A9-AC4C-BC86-94E14E3E63DB}" type="datetimeFigureOut">
              <a:rPr lang="en-US" smtClean="0"/>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F9E95-4E34-3E4F-B13A-6374D1325AC7}" type="slidenum">
              <a:rPr lang="en-US" smtClean="0"/>
              <a:t>‹#›</a:t>
            </a:fld>
            <a:endParaRPr lang="en-US"/>
          </a:p>
        </p:txBody>
      </p:sp>
    </p:spTree>
    <p:extLst>
      <p:ext uri="{BB962C8B-B14F-4D97-AF65-F5344CB8AC3E}">
        <p14:creationId xmlns:p14="http://schemas.microsoft.com/office/powerpoint/2010/main" val="255040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0575C7-D8A9-AC4C-BC86-94E14E3E63DB}"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F9E95-4E34-3E4F-B13A-6374D1325AC7}" type="slidenum">
              <a:rPr lang="en-US" smtClean="0"/>
              <a:t>‹#›</a:t>
            </a:fld>
            <a:endParaRPr lang="en-US"/>
          </a:p>
        </p:txBody>
      </p:sp>
    </p:spTree>
    <p:extLst>
      <p:ext uri="{BB962C8B-B14F-4D97-AF65-F5344CB8AC3E}">
        <p14:creationId xmlns:p14="http://schemas.microsoft.com/office/powerpoint/2010/main" val="1817343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E40575C7-D8A9-AC4C-BC86-94E14E3E63DB}" type="datetimeFigureOut">
              <a:rPr lang="en-US" smtClean="0"/>
              <a:t>8/3/2021</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4D1F9E95-4E34-3E4F-B13A-6374D1325AC7}" type="slidenum">
              <a:rPr lang="en-US" smtClean="0"/>
              <a:t>‹#›</a:t>
            </a:fld>
            <a:endParaRPr lang="en-US"/>
          </a:p>
        </p:txBody>
      </p:sp>
    </p:spTree>
    <p:extLst>
      <p:ext uri="{BB962C8B-B14F-4D97-AF65-F5344CB8AC3E}">
        <p14:creationId xmlns:p14="http://schemas.microsoft.com/office/powerpoint/2010/main" val="292557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0575C7-D8A9-AC4C-BC86-94E14E3E63DB}"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F9E95-4E34-3E4F-B13A-6374D1325AC7}" type="slidenum">
              <a:rPr lang="en-US" smtClean="0"/>
              <a:t>‹#›</a:t>
            </a:fld>
            <a:endParaRPr lang="en-US"/>
          </a:p>
        </p:txBody>
      </p:sp>
    </p:spTree>
    <p:extLst>
      <p:ext uri="{BB962C8B-B14F-4D97-AF65-F5344CB8AC3E}">
        <p14:creationId xmlns:p14="http://schemas.microsoft.com/office/powerpoint/2010/main" val="26824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E40575C7-D8A9-AC4C-BC86-94E14E3E63DB}" type="datetimeFigureOut">
              <a:rPr lang="en-US" smtClean="0"/>
              <a:t>8/3/2021</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4D1F9E95-4E34-3E4F-B13A-6374D1325AC7}" type="slidenum">
              <a:rPr lang="en-US" smtClean="0"/>
              <a:t>‹#›</a:t>
            </a:fld>
            <a:endParaRPr lang="en-US"/>
          </a:p>
        </p:txBody>
      </p:sp>
    </p:spTree>
    <p:extLst>
      <p:ext uri="{BB962C8B-B14F-4D97-AF65-F5344CB8AC3E}">
        <p14:creationId xmlns:p14="http://schemas.microsoft.com/office/powerpoint/2010/main" val="185032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0575C7-D8A9-AC4C-BC86-94E14E3E63DB}"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F9E95-4E34-3E4F-B13A-6374D1325AC7}" type="slidenum">
              <a:rPr lang="en-US" smtClean="0"/>
              <a:t>‹#›</a:t>
            </a:fld>
            <a:endParaRPr lang="en-US"/>
          </a:p>
        </p:txBody>
      </p:sp>
    </p:spTree>
    <p:extLst>
      <p:ext uri="{BB962C8B-B14F-4D97-AF65-F5344CB8AC3E}">
        <p14:creationId xmlns:p14="http://schemas.microsoft.com/office/powerpoint/2010/main" val="241588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0575C7-D8A9-AC4C-BC86-94E14E3E63DB}" type="datetimeFigureOut">
              <a:rPr lang="en-US" smtClean="0"/>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F9E95-4E34-3E4F-B13A-6374D1325AC7}" type="slidenum">
              <a:rPr lang="en-US" smtClean="0"/>
              <a:t>‹#›</a:t>
            </a:fld>
            <a:endParaRPr lang="en-US"/>
          </a:p>
        </p:txBody>
      </p:sp>
    </p:spTree>
    <p:extLst>
      <p:ext uri="{BB962C8B-B14F-4D97-AF65-F5344CB8AC3E}">
        <p14:creationId xmlns:p14="http://schemas.microsoft.com/office/powerpoint/2010/main" val="248736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0575C7-D8A9-AC4C-BC86-94E14E3E63DB}" type="datetimeFigureOut">
              <a:rPr lang="en-US" smtClean="0"/>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F9E95-4E34-3E4F-B13A-6374D1325AC7}" type="slidenum">
              <a:rPr lang="en-US" smtClean="0"/>
              <a:t>‹#›</a:t>
            </a:fld>
            <a:endParaRPr lang="en-US"/>
          </a:p>
        </p:txBody>
      </p:sp>
    </p:spTree>
    <p:extLst>
      <p:ext uri="{BB962C8B-B14F-4D97-AF65-F5344CB8AC3E}">
        <p14:creationId xmlns:p14="http://schemas.microsoft.com/office/powerpoint/2010/main" val="64481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575C7-D8A9-AC4C-BC86-94E14E3E63DB}" type="datetimeFigureOut">
              <a:rPr lang="en-US" smtClean="0"/>
              <a:t>8/3/2021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F9E95-4E34-3E4F-B13A-6374D1325AC7}" type="slidenum">
              <a:rPr lang="en-US" smtClean="0"/>
              <a:t>‹#›</a:t>
            </a:fld>
            <a:endParaRPr lang="en-US"/>
          </a:p>
        </p:txBody>
      </p:sp>
    </p:spTree>
    <p:extLst>
      <p:ext uri="{BB962C8B-B14F-4D97-AF65-F5344CB8AC3E}">
        <p14:creationId xmlns:p14="http://schemas.microsoft.com/office/powerpoint/2010/main" val="183284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0575C7-D8A9-AC4C-BC86-94E14E3E63DB}"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F9E95-4E34-3E4F-B13A-6374D1325AC7}" type="slidenum">
              <a:rPr lang="en-US" smtClean="0"/>
              <a:t>‹#›</a:t>
            </a:fld>
            <a:endParaRPr lang="en-US"/>
          </a:p>
        </p:txBody>
      </p:sp>
    </p:spTree>
    <p:extLst>
      <p:ext uri="{BB962C8B-B14F-4D97-AF65-F5344CB8AC3E}">
        <p14:creationId xmlns:p14="http://schemas.microsoft.com/office/powerpoint/2010/main" val="174013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0575C7-D8A9-AC4C-BC86-94E14E3E63DB}"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F9E95-4E34-3E4F-B13A-6374D1325AC7}" type="slidenum">
              <a:rPr lang="en-US" smtClean="0"/>
              <a:t>‹#›</a:t>
            </a:fld>
            <a:endParaRPr lang="en-US"/>
          </a:p>
        </p:txBody>
      </p:sp>
    </p:spTree>
    <p:extLst>
      <p:ext uri="{BB962C8B-B14F-4D97-AF65-F5344CB8AC3E}">
        <p14:creationId xmlns:p14="http://schemas.microsoft.com/office/powerpoint/2010/main" val="206170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40575C7-D8A9-AC4C-BC86-94E14E3E63DB}" type="datetimeFigureOut">
              <a:rPr lang="en-US" smtClean="0"/>
              <a:t>8/3/2021</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D1F9E95-4E34-3E4F-B13A-6374D1325AC7}" type="slidenum">
              <a:rPr lang="en-US" smtClean="0"/>
              <a:t>‹#›</a:t>
            </a:fld>
            <a:endParaRPr lang="en-US"/>
          </a:p>
        </p:txBody>
      </p:sp>
    </p:spTree>
    <p:extLst>
      <p:ext uri="{BB962C8B-B14F-4D97-AF65-F5344CB8AC3E}">
        <p14:creationId xmlns:p14="http://schemas.microsoft.com/office/powerpoint/2010/main" val="30590180"/>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andomactsofkindness.org/kindness-stories/286-13-free-ways-to-creat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bouncebackproject.org/"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youtube.com/watch?v=M4ALRY5LyB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to the air to catch a frisbee&#10;&#10;Description automatically generated">
            <a:extLst>
              <a:ext uri="{FF2B5EF4-FFF2-40B4-BE49-F238E27FC236}">
                <a16:creationId xmlns:a16="http://schemas.microsoft.com/office/drawing/2014/main" id="{7C8ED96D-A825-F94D-AFC1-D0F4660F39B6}"/>
              </a:ext>
            </a:extLst>
          </p:cNvPr>
          <p:cNvPicPr>
            <a:picLocks noChangeAspect="1"/>
          </p:cNvPicPr>
          <p:nvPr/>
        </p:nvPicPr>
        <p:blipFill>
          <a:blip r:embed="rId3"/>
          <a:stretch>
            <a:fillRect/>
          </a:stretch>
        </p:blipFill>
        <p:spPr>
          <a:xfrm>
            <a:off x="-473926" y="0"/>
            <a:ext cx="9617926" cy="6858000"/>
          </a:xfrm>
          <a:prstGeom prst="rect">
            <a:avLst/>
          </a:prstGeom>
        </p:spPr>
      </p:pic>
      <p:pic>
        <p:nvPicPr>
          <p:cNvPr id="5" name="Picture 4">
            <a:extLst>
              <a:ext uri="{FF2B5EF4-FFF2-40B4-BE49-F238E27FC236}">
                <a16:creationId xmlns:a16="http://schemas.microsoft.com/office/drawing/2014/main" id="{12CC1B71-0DCF-1445-AFED-7D24DA4BF673}"/>
              </a:ext>
            </a:extLst>
          </p:cNvPr>
          <p:cNvPicPr>
            <a:picLocks noChangeAspect="1"/>
          </p:cNvPicPr>
          <p:nvPr/>
        </p:nvPicPr>
        <p:blipFill rotWithShape="1">
          <a:blip r:embed="rId4"/>
          <a:srcRect t="77724"/>
          <a:stretch/>
        </p:blipFill>
        <p:spPr>
          <a:xfrm>
            <a:off x="309137" y="1976285"/>
            <a:ext cx="8051800" cy="718574"/>
          </a:xfrm>
          <a:prstGeom prst="rect">
            <a:avLst/>
          </a:prstGeom>
        </p:spPr>
      </p:pic>
      <p:pic>
        <p:nvPicPr>
          <p:cNvPr id="4" name="Picture 3" descr="A close up of a logo&#10;&#10;Description automatically generated">
            <a:extLst>
              <a:ext uri="{FF2B5EF4-FFF2-40B4-BE49-F238E27FC236}">
                <a16:creationId xmlns:a16="http://schemas.microsoft.com/office/drawing/2014/main" id="{BF0F03C5-78AE-CE44-84DB-5DE52211F096}"/>
              </a:ext>
            </a:extLst>
          </p:cNvPr>
          <p:cNvPicPr>
            <a:picLocks noChangeAspect="1"/>
          </p:cNvPicPr>
          <p:nvPr/>
        </p:nvPicPr>
        <p:blipFill>
          <a:blip r:embed="rId5"/>
          <a:stretch>
            <a:fillRect/>
          </a:stretch>
        </p:blipFill>
        <p:spPr>
          <a:xfrm>
            <a:off x="59572" y="331781"/>
            <a:ext cx="8775291" cy="1644504"/>
          </a:xfrm>
          <a:prstGeom prst="rect">
            <a:avLst/>
          </a:prstGeom>
        </p:spPr>
      </p:pic>
    </p:spTree>
    <p:extLst>
      <p:ext uri="{BB962C8B-B14F-4D97-AF65-F5344CB8AC3E}">
        <p14:creationId xmlns:p14="http://schemas.microsoft.com/office/powerpoint/2010/main" val="296896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AEB26F-5E26-4759-82A1-E4F800466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5DD79F-4366-4F78-81F8-886DD4447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4661A9D-3934-4A88-B119-86C5B622C9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175846" y="764373"/>
            <a:ext cx="8453804" cy="1293028"/>
          </a:xfrm>
        </p:spPr>
        <p:txBody>
          <a:bodyPr>
            <a:normAutofit/>
          </a:bodyPr>
          <a:lstStyle/>
          <a:p>
            <a:r>
              <a:rPr lang="en-US" sz="2800" b="1" dirty="0">
                <a:solidFill>
                  <a:schemeClr val="bg1"/>
                </a:solidFill>
              </a:rPr>
              <a:t>Impact On Bystanders </a:t>
            </a:r>
            <a:br>
              <a:rPr lang="en-US" sz="2800" b="1" dirty="0">
                <a:solidFill>
                  <a:schemeClr val="bg1"/>
                </a:solidFill>
              </a:rPr>
            </a:br>
            <a:br>
              <a:rPr lang="en-US" sz="1900" b="1" dirty="0">
                <a:solidFill>
                  <a:schemeClr val="bg1"/>
                </a:solidFill>
              </a:rPr>
            </a:br>
            <a:r>
              <a:rPr lang="en-US" sz="1800" dirty="0">
                <a:solidFill>
                  <a:schemeClr val="bg1"/>
                </a:solidFill>
              </a:rPr>
              <a:t>(what will your random act of kindness </a:t>
            </a:r>
            <a:br>
              <a:rPr lang="en-US" sz="1800" dirty="0">
                <a:solidFill>
                  <a:schemeClr val="bg1"/>
                </a:solidFill>
              </a:rPr>
            </a:br>
            <a:r>
              <a:rPr lang="en-US" sz="1800" dirty="0">
                <a:solidFill>
                  <a:schemeClr val="bg1"/>
                </a:solidFill>
              </a:rPr>
              <a:t>do to those who witness?) </a:t>
            </a:r>
          </a:p>
        </p:txBody>
      </p:sp>
      <p:pic>
        <p:nvPicPr>
          <p:cNvPr id="6" name="Picture 5">
            <a:extLst>
              <a:ext uri="{FF2B5EF4-FFF2-40B4-BE49-F238E27FC236}">
                <a16:creationId xmlns:a16="http://schemas.microsoft.com/office/drawing/2014/main" id="{8A6A7777-9483-DC41-AABD-B39B6F6CDB8A}"/>
              </a:ext>
            </a:extLst>
          </p:cNvPr>
          <p:cNvPicPr>
            <a:picLocks noChangeAspect="1"/>
          </p:cNvPicPr>
          <p:nvPr/>
        </p:nvPicPr>
        <p:blipFill>
          <a:blip r:embed="rId4"/>
          <a:stretch>
            <a:fillRect/>
          </a:stretch>
        </p:blipFill>
        <p:spPr>
          <a:xfrm>
            <a:off x="8409715" y="6145498"/>
            <a:ext cx="497020" cy="586804"/>
          </a:xfrm>
          <a:prstGeom prst="rect">
            <a:avLst/>
          </a:prstGeom>
        </p:spPr>
      </p:pic>
      <p:graphicFrame>
        <p:nvGraphicFramePr>
          <p:cNvPr id="5" name="Content Placeholder 2">
            <a:extLst>
              <a:ext uri="{FF2B5EF4-FFF2-40B4-BE49-F238E27FC236}">
                <a16:creationId xmlns:a16="http://schemas.microsoft.com/office/drawing/2014/main" id="{43435D50-141A-40E8-B953-8D99B65BABB0}"/>
              </a:ext>
            </a:extLst>
          </p:cNvPr>
          <p:cNvGraphicFramePr>
            <a:graphicFrameLocks noGrp="1"/>
          </p:cNvGraphicFramePr>
          <p:nvPr>
            <p:ph idx="1"/>
            <p:extLst>
              <p:ext uri="{D42A27DB-BD31-4B8C-83A1-F6EECF244321}">
                <p14:modId xmlns:p14="http://schemas.microsoft.com/office/powerpoint/2010/main" val="1314546960"/>
              </p:ext>
            </p:extLst>
          </p:nvPr>
        </p:nvGraphicFramePr>
        <p:xfrm>
          <a:off x="514350" y="2878138"/>
          <a:ext cx="8115300" cy="3340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9423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3" name="Picture 12">
            <a:extLst>
              <a:ext uri="{FF2B5EF4-FFF2-40B4-BE49-F238E27FC236}">
                <a16:creationId xmlns:a16="http://schemas.microsoft.com/office/drawing/2014/main" id="{D050A49F-C54B-4F93-97E6-5B81ED5DC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30"/>
          <a:stretch/>
        </p:blipFill>
        <p:spPr>
          <a:xfrm rot="16200000">
            <a:off x="-1807726" y="2499118"/>
            <a:ext cx="6860373" cy="1862138"/>
          </a:xfrm>
          <a:prstGeom prst="rect">
            <a:avLst/>
          </a:prstGeom>
        </p:spPr>
      </p:pic>
      <p:sp>
        <p:nvSpPr>
          <p:cNvPr id="3" name="Content Placeholder 2"/>
          <p:cNvSpPr>
            <a:spLocks noGrp="1"/>
          </p:cNvSpPr>
          <p:nvPr>
            <p:ph idx="1"/>
          </p:nvPr>
        </p:nvSpPr>
        <p:spPr>
          <a:xfrm>
            <a:off x="2860640" y="2516826"/>
            <a:ext cx="5838855" cy="1824347"/>
          </a:xfrm>
        </p:spPr>
        <p:txBody>
          <a:bodyPr>
            <a:normAutofit/>
          </a:bodyPr>
          <a:lstStyle/>
          <a:p>
            <a:pPr marL="0" indent="0">
              <a:buNone/>
            </a:pPr>
            <a:r>
              <a:rPr lang="en-US" sz="1700" b="1" dirty="0"/>
              <a:t>	</a:t>
            </a:r>
          </a:p>
          <a:p>
            <a:pPr marL="0" indent="0">
              <a:buNone/>
            </a:pPr>
            <a:r>
              <a:rPr lang="en-US" sz="3200" b="1" dirty="0"/>
              <a:t>What Random Act of Kindness Will You do Today?</a:t>
            </a:r>
            <a:endParaRPr lang="en-US" sz="3200" dirty="0"/>
          </a:p>
        </p:txBody>
      </p:sp>
      <p:pic>
        <p:nvPicPr>
          <p:cNvPr id="4" name="Picture 3">
            <a:extLst>
              <a:ext uri="{FF2B5EF4-FFF2-40B4-BE49-F238E27FC236}">
                <a16:creationId xmlns:a16="http://schemas.microsoft.com/office/drawing/2014/main" id="{E3C4D837-5999-334C-8512-DEC8C9516A85}"/>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9329513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0F52CA-65A7-4535-BF3C-22D126766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525B01-FF71-4E47-84A9-6A8029A11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286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04925" y="681142"/>
            <a:ext cx="7324725" cy="1293028"/>
          </a:xfrm>
        </p:spPr>
        <p:txBody>
          <a:bodyPr>
            <a:normAutofit/>
          </a:bodyPr>
          <a:lstStyle/>
          <a:p>
            <a:r>
              <a:rPr lang="en-US" b="1">
                <a:solidFill>
                  <a:srgbClr val="FFFFFF"/>
                </a:solidFill>
              </a:rPr>
              <a:t>Let’s Practice!</a:t>
            </a:r>
            <a:endParaRPr lang="en-US">
              <a:solidFill>
                <a:srgbClr val="FFFFFF"/>
              </a:solidFill>
            </a:endParaRPr>
          </a:p>
        </p:txBody>
      </p:sp>
      <p:sp>
        <p:nvSpPr>
          <p:cNvPr id="3" name="Content Placeholder 2"/>
          <p:cNvSpPr>
            <a:spLocks noGrp="1"/>
          </p:cNvSpPr>
          <p:nvPr>
            <p:ph idx="1"/>
          </p:nvPr>
        </p:nvSpPr>
        <p:spPr>
          <a:xfrm>
            <a:off x="1304925" y="2821774"/>
            <a:ext cx="7324724" cy="3396911"/>
          </a:xfrm>
        </p:spPr>
        <p:txBody>
          <a:bodyPr>
            <a:normAutofit/>
          </a:bodyPr>
          <a:lstStyle/>
          <a:p>
            <a:pPr marL="0" indent="0">
              <a:buNone/>
            </a:pPr>
            <a:endParaRPr lang="en-US" sz="1700">
              <a:hlinkClick r:id="rId3"/>
            </a:endParaRPr>
          </a:p>
          <a:p>
            <a:pPr marL="0" indent="0">
              <a:buNone/>
            </a:pPr>
            <a:endParaRPr lang="en-US" sz="1700">
              <a:hlinkClick r:id="rId3"/>
            </a:endParaRPr>
          </a:p>
        </p:txBody>
      </p:sp>
      <p:pic>
        <p:nvPicPr>
          <p:cNvPr id="4" name="Picture 3">
            <a:extLst>
              <a:ext uri="{FF2B5EF4-FFF2-40B4-BE49-F238E27FC236}">
                <a16:creationId xmlns:a16="http://schemas.microsoft.com/office/drawing/2014/main" id="{58EF8B9F-B74F-B545-A21B-0FEA95A45D65}"/>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0194975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r>
              <a:rPr lang="en-US" b="1"/>
              <a:t>Things You Can Do</a:t>
            </a:r>
            <a:endParaRPr lang="en-US"/>
          </a:p>
        </p:txBody>
      </p:sp>
      <p:pic>
        <p:nvPicPr>
          <p:cNvPr id="6" name="Picture 5">
            <a:extLst>
              <a:ext uri="{FF2B5EF4-FFF2-40B4-BE49-F238E27FC236}">
                <a16:creationId xmlns:a16="http://schemas.microsoft.com/office/drawing/2014/main" id="{0874E830-E640-1641-B2CC-38924D06F2D1}"/>
              </a:ext>
            </a:extLst>
          </p:cNvPr>
          <p:cNvPicPr>
            <a:picLocks noChangeAspect="1"/>
          </p:cNvPicPr>
          <p:nvPr/>
        </p:nvPicPr>
        <p:blipFill>
          <a:blip r:embed="rId2"/>
          <a:stretch>
            <a:fillRect/>
          </a:stretch>
        </p:blipFill>
        <p:spPr>
          <a:xfrm>
            <a:off x="8409715" y="6145498"/>
            <a:ext cx="497020" cy="586804"/>
          </a:xfrm>
          <a:prstGeom prst="rect">
            <a:avLst/>
          </a:prstGeom>
        </p:spPr>
      </p:pic>
      <p:graphicFrame>
        <p:nvGraphicFramePr>
          <p:cNvPr id="5" name="Content Placeholder 2">
            <a:extLst>
              <a:ext uri="{FF2B5EF4-FFF2-40B4-BE49-F238E27FC236}">
                <a16:creationId xmlns:a16="http://schemas.microsoft.com/office/drawing/2014/main" id="{C6491922-6E14-48F8-BF5C-1AD2AF0159BE}"/>
              </a:ext>
            </a:extLst>
          </p:cNvPr>
          <p:cNvGraphicFramePr>
            <a:graphicFrameLocks noGrp="1"/>
          </p:cNvGraphicFramePr>
          <p:nvPr>
            <p:ph idx="1"/>
            <p:extLst>
              <p:ext uri="{D42A27DB-BD31-4B8C-83A1-F6EECF244321}">
                <p14:modId xmlns:p14="http://schemas.microsoft.com/office/powerpoint/2010/main" val="3485177728"/>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321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15" name="Picture 14">
            <a:extLst>
              <a:ext uri="{FF2B5EF4-FFF2-40B4-BE49-F238E27FC236}">
                <a16:creationId xmlns:a16="http://schemas.microsoft.com/office/drawing/2014/main" id="{926BC0C6-2E6A-4FE0-8465-4642D24063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useBgFill="1">
        <p:nvSpPr>
          <p:cNvPr id="17" name="Rectangle 16">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2" y="821265"/>
            <a:ext cx="5015990" cy="5222117"/>
          </a:xfrm>
        </p:spPr>
        <p:txBody>
          <a:bodyPr vert="horz" lIns="91440" tIns="45720" rIns="91440" bIns="45720" rtlCol="0" anchor="ctr">
            <a:normAutofit/>
          </a:bodyPr>
          <a:lstStyle/>
          <a:p>
            <a:pPr lvl="0"/>
            <a:r>
              <a:rPr lang="en-US" sz="2400" dirty="0"/>
              <a:t>Want to Become Part </a:t>
            </a:r>
            <a:br>
              <a:rPr lang="en-US" sz="2400" dirty="0"/>
            </a:br>
            <a:r>
              <a:rPr lang="en-US" sz="2400" dirty="0"/>
              <a:t>of the Movement?</a:t>
            </a:r>
            <a:br>
              <a:rPr lang="en-US" sz="2400" dirty="0"/>
            </a:br>
            <a:br>
              <a:rPr lang="en-US" sz="2400" dirty="0"/>
            </a:br>
            <a:r>
              <a:rPr lang="en-US" sz="2000" dirty="0"/>
              <a:t>Text </a:t>
            </a:r>
            <a:r>
              <a:rPr lang="en-US" sz="2000" dirty="0" err="1"/>
              <a:t>bounceback</a:t>
            </a:r>
            <a:r>
              <a:rPr lang="en-US" sz="2000" dirty="0"/>
              <a:t> to: 833-956-0928</a:t>
            </a:r>
            <a:br>
              <a:rPr lang="en-US" sz="2000" dirty="0"/>
            </a:br>
            <a:br>
              <a:rPr lang="en-US" sz="2000" dirty="0"/>
            </a:br>
            <a:r>
              <a:rPr lang="en-US" sz="2000" dirty="0"/>
              <a:t>Like us on Facebook: </a:t>
            </a:r>
            <a:br>
              <a:rPr lang="en-US" sz="2000" dirty="0"/>
            </a:br>
            <a:r>
              <a:rPr lang="en-US" sz="2000" dirty="0"/>
              <a:t>Bounce Back Project</a:t>
            </a:r>
            <a:br>
              <a:rPr lang="en-US" sz="2000" dirty="0"/>
            </a:br>
            <a:br>
              <a:rPr lang="en-US" sz="2000" dirty="0"/>
            </a:br>
            <a:r>
              <a:rPr lang="en-US" sz="2000" dirty="0"/>
              <a:t>Check out our web pages:</a:t>
            </a:r>
            <a:br>
              <a:rPr lang="en-US" sz="2000" dirty="0"/>
            </a:br>
            <a:r>
              <a:rPr lang="en-US" sz="2000" u="sng" dirty="0">
                <a:hlinkClick r:id="rId5">
                  <a:extLst>
                    <a:ext uri="{A12FA001-AC4F-418D-AE19-62706E023703}">
                      <ahyp:hlinkClr xmlns:ahyp="http://schemas.microsoft.com/office/drawing/2018/hyperlinkcolor" val="tx"/>
                    </a:ext>
                  </a:extLst>
                </a:hlinkClick>
              </a:rPr>
              <a:t>www.bouncebackproject.org</a:t>
            </a:r>
            <a:br>
              <a:rPr lang="en-US" sz="2000" u="sng" dirty="0"/>
            </a:br>
            <a:br>
              <a:rPr lang="en-US" sz="2000" u="sng" dirty="0"/>
            </a:br>
            <a:r>
              <a:rPr lang="en-US" sz="2000" dirty="0"/>
              <a:t>Sign up for newsletter:</a:t>
            </a:r>
            <a:br>
              <a:rPr lang="en-US" sz="2000" u="sng" dirty="0"/>
            </a:br>
            <a:r>
              <a:rPr lang="en-US" sz="2000" u="sng" dirty="0"/>
              <a:t>https://</a:t>
            </a:r>
            <a:r>
              <a:rPr lang="en-US" sz="2000" u="sng" dirty="0" err="1"/>
              <a:t>bit.ly</a:t>
            </a:r>
            <a:r>
              <a:rPr lang="en-US" sz="2000" u="sng" dirty="0"/>
              <a:t>/3wVS3zo</a:t>
            </a:r>
            <a:br>
              <a:rPr lang="en-US" sz="1100" b="1" u="sng" dirty="0"/>
            </a:br>
            <a:br>
              <a:rPr lang="en-US" sz="1100" dirty="0"/>
            </a:br>
            <a:endParaRPr lang="en-US" sz="2100" dirty="0"/>
          </a:p>
        </p:txBody>
      </p:sp>
      <p:cxnSp>
        <p:nvCxnSpPr>
          <p:cNvPr id="19" name="Straight Connector 18">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47831"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C686525-A4A6-4614-8AEE-CF21B8F2AA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30"/>
          <a:stretch/>
        </p:blipFill>
        <p:spPr>
          <a:xfrm rot="16200000">
            <a:off x="4782744" y="2499118"/>
            <a:ext cx="6860373" cy="1862138"/>
          </a:xfrm>
          <a:prstGeom prst="rect">
            <a:avLst/>
          </a:prstGeom>
        </p:spPr>
      </p:pic>
      <p:pic>
        <p:nvPicPr>
          <p:cNvPr id="8" name="Picture 7">
            <a:extLst>
              <a:ext uri="{FF2B5EF4-FFF2-40B4-BE49-F238E27FC236}">
                <a16:creationId xmlns:a16="http://schemas.microsoft.com/office/drawing/2014/main" id="{9DE2C46D-6977-1440-853A-3CAD7369B8D0}"/>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85421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95DD5BC2-A8E7-4CAD-955A-3807355EC9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2" name="Rectangle 11">
            <a:extLst>
              <a:ext uri="{FF2B5EF4-FFF2-40B4-BE49-F238E27FC236}">
                <a16:creationId xmlns:a16="http://schemas.microsoft.com/office/drawing/2014/main" id="{6DC4C138-BBE2-4601-9B27-F6960A44C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1">
            <a:extLst>
              <a:ext uri="{FF2B5EF4-FFF2-40B4-BE49-F238E27FC236}">
                <a16:creationId xmlns:a16="http://schemas.microsoft.com/office/drawing/2014/main" id="{F6555DCA-BE6B-44B7-A0E9-3DF12F93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481" y="562356"/>
            <a:ext cx="8305038"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1">
            <a:extLst>
              <a:ext uri="{FF2B5EF4-FFF2-40B4-BE49-F238E27FC236}">
                <a16:creationId xmlns:a16="http://schemas.microsoft.com/office/drawing/2014/main" id="{7907E280-0DE1-4EDB-A8C9-5C995CAC3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52" y="643464"/>
            <a:ext cx="8178896"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A902838C-D38C-F445-AC1F-287BB3CBA541}"/>
              </a:ext>
            </a:extLst>
          </p:cNvPr>
          <p:cNvPicPr>
            <a:picLocks noChangeAspect="1"/>
          </p:cNvPicPr>
          <p:nvPr/>
        </p:nvPicPr>
        <p:blipFill>
          <a:blip r:embed="rId3"/>
          <a:stretch>
            <a:fillRect/>
          </a:stretch>
        </p:blipFill>
        <p:spPr>
          <a:xfrm>
            <a:off x="539750" y="2673350"/>
            <a:ext cx="8064500" cy="1511300"/>
          </a:xfrm>
          <a:prstGeom prst="rect">
            <a:avLst/>
          </a:prstGeom>
        </p:spPr>
      </p:pic>
    </p:spTree>
    <p:extLst>
      <p:ext uri="{BB962C8B-B14F-4D97-AF65-F5344CB8AC3E}">
        <p14:creationId xmlns:p14="http://schemas.microsoft.com/office/powerpoint/2010/main" val="377961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 name="Title 1">
            <a:extLst>
              <a:ext uri="{FF2B5EF4-FFF2-40B4-BE49-F238E27FC236}">
                <a16:creationId xmlns:a16="http://schemas.microsoft.com/office/drawing/2014/main" id="{457E2CD7-4B92-6642-BCF5-7D37DA421A5C}"/>
              </a:ext>
            </a:extLst>
          </p:cNvPr>
          <p:cNvSpPr txBox="1">
            <a:spLocks/>
          </p:cNvSpPr>
          <p:nvPr/>
        </p:nvSpPr>
        <p:spPr>
          <a:xfrm>
            <a:off x="1319465" y="798881"/>
            <a:ext cx="6505070" cy="1048945"/>
          </a:xfrm>
          <a:prstGeom prst="rect">
            <a:avLst/>
          </a:prstGeom>
        </p:spPr>
        <p:txBody>
          <a:bodyPr vert="horz" lIns="228600" tIns="228600" rIns="228600" bIns="22860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85000"/>
              </a:lnSpc>
              <a:spcAft>
                <a:spcPts val="338"/>
              </a:spcAft>
            </a:pPr>
            <a:r>
              <a:rPr lang="en-US" sz="4000" b="0" i="0" kern="1200" cap="none" spc="-150" dirty="0">
                <a:effectLst/>
                <a:latin typeface="+mj-lt"/>
                <a:ea typeface="+mj-ea"/>
                <a:cs typeface="+mj-cs"/>
              </a:rPr>
              <a:t>What is Bounce Back Project?</a:t>
            </a:r>
          </a:p>
        </p:txBody>
      </p:sp>
      <p:pic>
        <p:nvPicPr>
          <p:cNvPr id="8" name="Picture 7">
            <a:extLst>
              <a:ext uri="{FF2B5EF4-FFF2-40B4-BE49-F238E27FC236}">
                <a16:creationId xmlns:a16="http://schemas.microsoft.com/office/drawing/2014/main" id="{55F2221F-7B3B-AB48-A436-950C7F0CEB12}"/>
              </a:ext>
            </a:extLst>
          </p:cNvPr>
          <p:cNvPicPr>
            <a:picLocks noChangeAspect="1"/>
          </p:cNvPicPr>
          <p:nvPr/>
        </p:nvPicPr>
        <p:blipFill>
          <a:blip r:embed="rId3"/>
          <a:stretch>
            <a:fillRect/>
          </a:stretch>
        </p:blipFill>
        <p:spPr>
          <a:xfrm>
            <a:off x="8409715" y="6145498"/>
            <a:ext cx="497020" cy="586804"/>
          </a:xfrm>
          <a:prstGeom prst="rect">
            <a:avLst/>
          </a:prstGeom>
        </p:spPr>
      </p:pic>
      <p:graphicFrame>
        <p:nvGraphicFramePr>
          <p:cNvPr id="53" name="Content Placeholder 2">
            <a:extLst>
              <a:ext uri="{FF2B5EF4-FFF2-40B4-BE49-F238E27FC236}">
                <a16:creationId xmlns:a16="http://schemas.microsoft.com/office/drawing/2014/main" id="{41DC819F-D708-4592-87A8-87B3D9DDE4BF}"/>
              </a:ext>
            </a:extLst>
          </p:cNvPr>
          <p:cNvGraphicFramePr>
            <a:graphicFrameLocks noGrp="1"/>
          </p:cNvGraphicFramePr>
          <p:nvPr>
            <p:ph idx="1"/>
            <p:extLst>
              <p:ext uri="{D42A27DB-BD31-4B8C-83A1-F6EECF244321}">
                <p14:modId xmlns:p14="http://schemas.microsoft.com/office/powerpoint/2010/main" val="129066850"/>
              </p:ext>
            </p:extLst>
          </p:nvPr>
        </p:nvGraphicFramePr>
        <p:xfrm>
          <a:off x="605791" y="1990976"/>
          <a:ext cx="7932419" cy="41754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6625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6" name="Rectangle 15">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1" name="Picture 17">
            <a:extLst>
              <a:ext uri="{FF2B5EF4-FFF2-40B4-BE49-F238E27FC236}">
                <a16:creationId xmlns:a16="http://schemas.microsoft.com/office/drawing/2014/main" id="{91A90930-4117-42E3-B9BA-785001EF2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3640"/>
          <a:stretch/>
        </p:blipFill>
        <p:spPr>
          <a:xfrm>
            <a:off x="0" y="4038601"/>
            <a:ext cx="3477006" cy="2819400"/>
          </a:xfrm>
          <a:prstGeom prst="rect">
            <a:avLst/>
          </a:prstGeom>
        </p:spPr>
      </p:pic>
      <p:sp>
        <p:nvSpPr>
          <p:cNvPr id="2" name="Title 1"/>
          <p:cNvSpPr>
            <a:spLocks noGrp="1"/>
          </p:cNvSpPr>
          <p:nvPr>
            <p:ph type="title"/>
          </p:nvPr>
        </p:nvSpPr>
        <p:spPr>
          <a:xfrm>
            <a:off x="499441" y="987287"/>
            <a:ext cx="2661202" cy="4697896"/>
          </a:xfrm>
          <a:prstGeom prst="ellipse">
            <a:avLst/>
          </a:prstGeom>
        </p:spPr>
        <p:txBody>
          <a:bodyPr>
            <a:normAutofit/>
          </a:bodyPr>
          <a:lstStyle/>
          <a:p>
            <a:r>
              <a:rPr lang="en-US" sz="3100" b="1" dirty="0"/>
              <a:t>Bounce</a:t>
            </a:r>
            <a:r>
              <a:rPr lang="en-US" sz="3100" dirty="0"/>
              <a:t> </a:t>
            </a:r>
            <a:r>
              <a:rPr lang="en-US" sz="3100" b="1" dirty="0"/>
              <a:t>Back</a:t>
            </a:r>
            <a:br>
              <a:rPr lang="en-US" sz="3100" b="1" dirty="0"/>
            </a:br>
            <a:r>
              <a:rPr lang="en-US" sz="3100" b="1" dirty="0"/>
              <a:t>project Tools</a:t>
            </a:r>
          </a:p>
        </p:txBody>
      </p:sp>
      <p:sp>
        <p:nvSpPr>
          <p:cNvPr id="3" name="Content Placeholder 2"/>
          <p:cNvSpPr>
            <a:spLocks noGrp="1"/>
          </p:cNvSpPr>
          <p:nvPr>
            <p:ph idx="1"/>
          </p:nvPr>
        </p:nvSpPr>
        <p:spPr>
          <a:xfrm>
            <a:off x="3793368" y="987287"/>
            <a:ext cx="5350632" cy="5158210"/>
          </a:xfrm>
        </p:spPr>
        <p:txBody>
          <a:bodyPr anchor="ctr">
            <a:normAutofit/>
          </a:bodyPr>
          <a:lstStyle/>
          <a:p>
            <a:pPr marL="0" indent="0">
              <a:buNone/>
            </a:pPr>
            <a:r>
              <a:rPr lang="en-US" sz="1600" dirty="0"/>
              <a:t>Purpose: to expand resilience by retraining our mind to focus on the positive, increase the feelings of well-being and decrease the feelings of depression</a:t>
            </a:r>
          </a:p>
          <a:p>
            <a:pPr>
              <a:buFontTx/>
              <a:buChar char="-"/>
            </a:pPr>
            <a:r>
              <a:rPr lang="en-US" sz="1600" dirty="0"/>
              <a:t>Random Acts of Kindness</a:t>
            </a:r>
          </a:p>
          <a:p>
            <a:pPr>
              <a:buFontTx/>
              <a:buChar char="-"/>
            </a:pPr>
            <a:r>
              <a:rPr lang="en-US" sz="1600" dirty="0"/>
              <a:t>Three Good Things</a:t>
            </a:r>
          </a:p>
          <a:p>
            <a:pPr>
              <a:buFontTx/>
              <a:buChar char="-"/>
            </a:pPr>
            <a:r>
              <a:rPr lang="en-US" sz="1600" dirty="0"/>
              <a:t>Gratitude </a:t>
            </a:r>
          </a:p>
          <a:p>
            <a:pPr>
              <a:buFontTx/>
              <a:buChar char="-"/>
            </a:pPr>
            <a:r>
              <a:rPr lang="en-US" sz="1600" dirty="0"/>
              <a:t>Social Connections</a:t>
            </a:r>
          </a:p>
          <a:p>
            <a:pPr>
              <a:buFontTx/>
              <a:buChar char="-"/>
            </a:pPr>
            <a:r>
              <a:rPr lang="en-US" sz="1600" dirty="0"/>
              <a:t>Mindfulness and Self-Care</a:t>
            </a:r>
          </a:p>
          <a:p>
            <a:pPr>
              <a:buFontTx/>
              <a:buChar char="-"/>
            </a:pPr>
            <a:r>
              <a:rPr lang="en-US" sz="1600" dirty="0"/>
              <a:t>Purpose</a:t>
            </a:r>
          </a:p>
        </p:txBody>
      </p:sp>
      <p:pic>
        <p:nvPicPr>
          <p:cNvPr id="9" name="Picture 8">
            <a:extLst>
              <a:ext uri="{FF2B5EF4-FFF2-40B4-BE49-F238E27FC236}">
                <a16:creationId xmlns:a16="http://schemas.microsoft.com/office/drawing/2014/main" id="{EEC05F4E-4823-C14C-911B-C2C3851122FC}"/>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95917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26" name="Picture 25">
            <a:extLst>
              <a:ext uri="{FF2B5EF4-FFF2-40B4-BE49-F238E27FC236}">
                <a16:creationId xmlns:a16="http://schemas.microsoft.com/office/drawing/2014/main" id="{926BC0C6-2E6A-4FE0-8465-4642D24063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useBgFill="1">
        <p:nvSpPr>
          <p:cNvPr id="28" name="Rectangle 27">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32021" y="965200"/>
            <a:ext cx="4628207" cy="4329641"/>
          </a:xfrm>
        </p:spPr>
        <p:txBody>
          <a:bodyPr vert="horz" lIns="91440" tIns="45720" rIns="91440" bIns="45720" rtlCol="0" anchor="ctr">
            <a:normAutofit/>
          </a:bodyPr>
          <a:lstStyle/>
          <a:p>
            <a:pPr algn="l"/>
            <a:r>
              <a:rPr lang="en-US" sz="4700" spc="-150"/>
              <a:t>Random Acts of Kindness</a:t>
            </a:r>
          </a:p>
        </p:txBody>
      </p:sp>
      <p:cxnSp>
        <p:nvCxnSpPr>
          <p:cNvPr id="30" name="Straight Connector 29">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0CE42A09-4F29-4DF7-BE2A-F91C882A27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pic>
        <p:nvPicPr>
          <p:cNvPr id="19" name="Picture 18">
            <a:extLst>
              <a:ext uri="{FF2B5EF4-FFF2-40B4-BE49-F238E27FC236}">
                <a16:creationId xmlns:a16="http://schemas.microsoft.com/office/drawing/2014/main" id="{9FC8DD8A-4FDD-104E-8C2E-39AF856CC421}"/>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404160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CD9ACDE-8038-488C-AB0C-5FD1A373C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890838" y="965200"/>
            <a:ext cx="3955440" cy="2797908"/>
          </a:xfrm>
        </p:spPr>
        <p:txBody>
          <a:bodyPr>
            <a:normAutofit/>
          </a:bodyPr>
          <a:lstStyle/>
          <a:p>
            <a:r>
              <a:rPr lang="en-US" b="1" dirty="0"/>
              <a:t>Random Acts of Kindness</a:t>
            </a:r>
          </a:p>
        </p:txBody>
      </p:sp>
      <p:sp>
        <p:nvSpPr>
          <p:cNvPr id="3" name="Subtitle 2"/>
          <p:cNvSpPr>
            <a:spLocks noGrp="1"/>
          </p:cNvSpPr>
          <p:nvPr>
            <p:ph type="subTitle" idx="1"/>
          </p:nvPr>
        </p:nvSpPr>
        <p:spPr>
          <a:xfrm>
            <a:off x="2890837" y="3974123"/>
            <a:ext cx="5529263" cy="1918675"/>
          </a:xfrm>
        </p:spPr>
        <p:txBody>
          <a:bodyPr>
            <a:normAutofit/>
          </a:bodyPr>
          <a:lstStyle/>
          <a:p>
            <a:pPr>
              <a:spcAft>
                <a:spcPts val="600"/>
              </a:spcAft>
            </a:pPr>
            <a:r>
              <a:rPr lang="en-US" sz="2400" dirty="0"/>
              <a:t>Doing an act of kindness produces the single most reliable momentary increase in well-being of any exercise that has been tested.</a:t>
            </a:r>
          </a:p>
          <a:p>
            <a:pPr algn="r">
              <a:spcAft>
                <a:spcPts val="600"/>
              </a:spcAft>
            </a:pPr>
            <a:r>
              <a:rPr lang="en-US" sz="1700" i="1" dirty="0"/>
              <a:t>Dr. Martin Seligman / University of Pennsylvania</a:t>
            </a:r>
          </a:p>
        </p:txBody>
      </p:sp>
      <p:sp>
        <p:nvSpPr>
          <p:cNvPr id="14" name="Rectangle 13">
            <a:extLst>
              <a:ext uri="{FF2B5EF4-FFF2-40B4-BE49-F238E27FC236}">
                <a16:creationId xmlns:a16="http://schemas.microsoft.com/office/drawing/2014/main" id="{DA6C2449-5F66-4753-AAA3-4AD81E57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9" name="Picture 15">
            <a:extLst>
              <a:ext uri="{FF2B5EF4-FFF2-40B4-BE49-F238E27FC236}">
                <a16:creationId xmlns:a16="http://schemas.microsoft.com/office/drawing/2014/main" id="{D6574459-C046-4C49-8130-7114EBC688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30"/>
          <a:stretch/>
        </p:blipFill>
        <p:spPr>
          <a:xfrm rot="16200000">
            <a:off x="-1806461" y="2499118"/>
            <a:ext cx="6860373" cy="1862138"/>
          </a:xfrm>
          <a:prstGeom prst="rect">
            <a:avLst/>
          </a:prstGeom>
        </p:spPr>
      </p:pic>
      <p:pic>
        <p:nvPicPr>
          <p:cNvPr id="7" name="Picture 6">
            <a:extLst>
              <a:ext uri="{FF2B5EF4-FFF2-40B4-BE49-F238E27FC236}">
                <a16:creationId xmlns:a16="http://schemas.microsoft.com/office/drawing/2014/main" id="{0C1AE759-8BA6-A342-BFCC-1D57F775ABC8}"/>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5877318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4094" y="960120"/>
            <a:ext cx="2899271" cy="4171278"/>
          </a:xfrm>
        </p:spPr>
        <p:txBody>
          <a:bodyPr vert="horz" lIns="228600" tIns="228600" rIns="228600" bIns="228600" rtlCol="0" anchor="ctr">
            <a:normAutofit/>
          </a:bodyPr>
          <a:lstStyle/>
          <a:p>
            <a:pPr algn="r" defTabSz="914400">
              <a:lnSpc>
                <a:spcPct val="85000"/>
              </a:lnSpc>
            </a:pPr>
            <a:r>
              <a:rPr lang="en-US" sz="3800" spc="-150">
                <a:solidFill>
                  <a:schemeClr val="tx1"/>
                </a:solidFill>
              </a:rPr>
              <a:t>Random Acts of Kindness</a:t>
            </a:r>
          </a:p>
        </p:txBody>
      </p:sp>
      <p:sp>
        <p:nvSpPr>
          <p:cNvPr id="3" name="Subtitle 2"/>
          <p:cNvSpPr>
            <a:spLocks noGrp="1"/>
          </p:cNvSpPr>
          <p:nvPr>
            <p:ph type="subTitle" idx="1"/>
          </p:nvPr>
        </p:nvSpPr>
        <p:spPr>
          <a:xfrm>
            <a:off x="3737373" y="960120"/>
            <a:ext cx="4575574" cy="4553268"/>
          </a:xfrm>
        </p:spPr>
        <p:txBody>
          <a:bodyPr vert="horz" lIns="91440" tIns="45720" rIns="91440" bIns="45720" rtlCol="0" anchor="ctr">
            <a:normAutofit/>
          </a:bodyPr>
          <a:lstStyle/>
          <a:p>
            <a:pPr algn="l" defTabSz="914400">
              <a:lnSpc>
                <a:spcPct val="110000"/>
              </a:lnSpc>
              <a:spcAft>
                <a:spcPts val="600"/>
              </a:spcAft>
            </a:pPr>
            <a:r>
              <a:rPr lang="en-US" sz="2000" dirty="0">
                <a:solidFill>
                  <a:schemeClr val="tx1"/>
                </a:solidFill>
              </a:rPr>
              <a:t>“Life is an echo. </a:t>
            </a:r>
          </a:p>
          <a:p>
            <a:pPr algn="l" defTabSz="914400">
              <a:lnSpc>
                <a:spcPct val="110000"/>
              </a:lnSpc>
              <a:spcAft>
                <a:spcPts val="600"/>
              </a:spcAft>
            </a:pPr>
            <a:r>
              <a:rPr lang="en-US" sz="2000" dirty="0">
                <a:solidFill>
                  <a:schemeClr val="tx1"/>
                </a:solidFill>
              </a:rPr>
              <a:t>What you send out, comes back.            </a:t>
            </a:r>
          </a:p>
          <a:p>
            <a:pPr algn="l" defTabSz="914400">
              <a:lnSpc>
                <a:spcPct val="110000"/>
              </a:lnSpc>
              <a:spcAft>
                <a:spcPts val="600"/>
              </a:spcAft>
            </a:pPr>
            <a:r>
              <a:rPr lang="en-US" sz="2000" dirty="0">
                <a:solidFill>
                  <a:schemeClr val="tx1"/>
                </a:solidFill>
              </a:rPr>
              <a:t>What you sow, you reap.                          </a:t>
            </a:r>
          </a:p>
          <a:p>
            <a:pPr algn="l" defTabSz="914400">
              <a:lnSpc>
                <a:spcPct val="110000"/>
              </a:lnSpc>
              <a:spcAft>
                <a:spcPts val="600"/>
              </a:spcAft>
            </a:pPr>
            <a:r>
              <a:rPr lang="en-US" sz="2000" dirty="0">
                <a:solidFill>
                  <a:schemeClr val="tx1"/>
                </a:solidFill>
              </a:rPr>
              <a:t>What you give, you get.</a:t>
            </a:r>
          </a:p>
          <a:p>
            <a:pPr algn="l" defTabSz="914400">
              <a:lnSpc>
                <a:spcPct val="110000"/>
              </a:lnSpc>
              <a:spcAft>
                <a:spcPts val="600"/>
              </a:spcAft>
            </a:pPr>
            <a:r>
              <a:rPr lang="en-US" sz="2000" dirty="0">
                <a:solidFill>
                  <a:schemeClr val="tx1"/>
                </a:solidFill>
              </a:rPr>
              <a:t>What you see in others, exists  in you.”</a:t>
            </a:r>
          </a:p>
          <a:p>
            <a:pPr algn="l" defTabSz="914400">
              <a:lnSpc>
                <a:spcPct val="110000"/>
              </a:lnSpc>
              <a:spcAft>
                <a:spcPts val="600"/>
              </a:spcAft>
            </a:pPr>
            <a:r>
              <a:rPr lang="en-US" sz="2000" dirty="0">
                <a:solidFill>
                  <a:schemeClr val="tx1"/>
                </a:solidFill>
              </a:rPr>
              <a:t>-  Zig Ziglar</a:t>
            </a:r>
            <a:br>
              <a:rPr lang="en-US" sz="1500" dirty="0">
                <a:solidFill>
                  <a:schemeClr val="tx1"/>
                </a:solidFill>
              </a:rPr>
            </a:br>
            <a:endParaRPr lang="en-US" sz="1500" dirty="0">
              <a:solidFill>
                <a:schemeClr val="tx1"/>
              </a:solidFill>
            </a:endParaRPr>
          </a:p>
          <a:p>
            <a:pPr indent="-228600" algn="l" defTabSz="914400">
              <a:lnSpc>
                <a:spcPct val="110000"/>
              </a:lnSpc>
              <a:spcAft>
                <a:spcPts val="600"/>
              </a:spcAft>
              <a:buFont typeface="Wingdings" panose="05000000000000000000" pitchFamily="2" charset="2"/>
              <a:buChar char="§"/>
            </a:pPr>
            <a:endParaRPr lang="en-US" sz="1500" dirty="0">
              <a:solidFill>
                <a:schemeClr val="tx1"/>
              </a:solidFill>
            </a:endParaRPr>
          </a:p>
        </p:txBody>
      </p:sp>
      <p:pic>
        <p:nvPicPr>
          <p:cNvPr id="9" name="Picture 8">
            <a:extLst>
              <a:ext uri="{FF2B5EF4-FFF2-40B4-BE49-F238E27FC236}">
                <a16:creationId xmlns:a16="http://schemas.microsoft.com/office/drawing/2014/main" id="{10268792-B0D7-4F4A-8CC6-DA0C4CBA705C}"/>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22986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7626C8E-FB50-4909-8D9D-09E34A8DBF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ctrTitle"/>
          </p:nvPr>
        </p:nvSpPr>
        <p:spPr>
          <a:xfrm>
            <a:off x="3024554" y="1031631"/>
            <a:ext cx="5605095" cy="1068998"/>
          </a:xfrm>
        </p:spPr>
        <p:txBody>
          <a:bodyPr vert="horz" lIns="91440" tIns="45720" rIns="91440" bIns="45720" rtlCol="0" anchor="ctr">
            <a:normAutofit fontScale="90000"/>
          </a:bodyPr>
          <a:lstStyle/>
          <a:p>
            <a:pPr algn="r"/>
            <a:r>
              <a:rPr lang="en-US" sz="4000" spc="-150" dirty="0"/>
              <a:t>Happiness and Random Acts of Kindness</a:t>
            </a:r>
          </a:p>
        </p:txBody>
      </p:sp>
      <p:pic>
        <p:nvPicPr>
          <p:cNvPr id="7" name="Graphic 6" descr="Smiling Face with No Fill">
            <a:extLst>
              <a:ext uri="{FF2B5EF4-FFF2-40B4-BE49-F238E27FC236}">
                <a16:creationId xmlns:a16="http://schemas.microsoft.com/office/drawing/2014/main" id="{F2205230-2F65-44F9-BD8D-1548779445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238" y="1842957"/>
            <a:ext cx="2768112" cy="2768112"/>
          </a:xfrm>
          <a:prstGeom prst="rect">
            <a:avLst/>
          </a:prstGeom>
        </p:spPr>
      </p:pic>
      <p:sp>
        <p:nvSpPr>
          <p:cNvPr id="3" name="Subtitle 2"/>
          <p:cNvSpPr>
            <a:spLocks noGrp="1"/>
          </p:cNvSpPr>
          <p:nvPr>
            <p:ph type="subTitle" idx="1"/>
          </p:nvPr>
        </p:nvSpPr>
        <p:spPr>
          <a:xfrm>
            <a:off x="3305908" y="2614246"/>
            <a:ext cx="5323742" cy="3604439"/>
          </a:xfrm>
        </p:spPr>
        <p:txBody>
          <a:bodyPr vert="horz" lIns="91440" tIns="45720" rIns="91440" bIns="45720" rtlCol="0">
            <a:normAutofit/>
          </a:bodyPr>
          <a:lstStyle/>
          <a:p>
            <a:pPr>
              <a:spcAft>
                <a:spcPts val="600"/>
              </a:spcAft>
            </a:pPr>
            <a:r>
              <a:rPr lang="en-US" sz="2400" dirty="0"/>
              <a:t>There are two good things in life</a:t>
            </a:r>
          </a:p>
          <a:p>
            <a:pPr>
              <a:spcAft>
                <a:spcPts val="600"/>
              </a:spcAft>
            </a:pPr>
            <a:r>
              <a:rPr lang="en-US" sz="2400" dirty="0"/>
              <a:t> – freedom of thought and</a:t>
            </a:r>
          </a:p>
          <a:p>
            <a:pPr>
              <a:spcAft>
                <a:spcPts val="600"/>
              </a:spcAft>
            </a:pPr>
            <a:r>
              <a:rPr lang="en-US" sz="2400" dirty="0"/>
              <a:t>    freedom of action.</a:t>
            </a:r>
          </a:p>
          <a:p>
            <a:pPr algn="r">
              <a:spcAft>
                <a:spcPts val="600"/>
              </a:spcAft>
            </a:pPr>
            <a:r>
              <a:rPr lang="en-US" dirty="0"/>
              <a:t>W. Somerset Maugham</a:t>
            </a:r>
            <a:br>
              <a:rPr lang="en-US" dirty="0"/>
            </a:br>
            <a:endParaRPr lang="en-US" dirty="0"/>
          </a:p>
        </p:txBody>
      </p:sp>
      <p:pic>
        <p:nvPicPr>
          <p:cNvPr id="11" name="Picture 10">
            <a:extLst>
              <a:ext uri="{FF2B5EF4-FFF2-40B4-BE49-F238E27FC236}">
                <a16:creationId xmlns:a16="http://schemas.microsoft.com/office/drawing/2014/main" id="{BEC894DA-C55B-7346-B7E7-10558361D2CE}"/>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22060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67880" y="764373"/>
            <a:ext cx="5575552" cy="1474330"/>
          </a:xfrm>
        </p:spPr>
        <p:txBody>
          <a:bodyPr>
            <a:normAutofit/>
          </a:bodyPr>
          <a:lstStyle/>
          <a:p>
            <a:r>
              <a:rPr lang="en-US" b="1" dirty="0"/>
              <a:t>Why Kindness?</a:t>
            </a:r>
            <a:endParaRPr lang="en-US" dirty="0"/>
          </a:p>
        </p:txBody>
      </p:sp>
      <p:sp>
        <p:nvSpPr>
          <p:cNvPr id="11" name="Rectangle 10">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3" name="Picture 12">
            <a:extLst>
              <a:ext uri="{FF2B5EF4-FFF2-40B4-BE49-F238E27FC236}">
                <a16:creationId xmlns:a16="http://schemas.microsoft.com/office/drawing/2014/main" id="{D050A49F-C54B-4F93-97E6-5B81ED5DC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30"/>
          <a:stretch/>
        </p:blipFill>
        <p:spPr>
          <a:xfrm rot="16200000">
            <a:off x="-1807726" y="2499118"/>
            <a:ext cx="6860373" cy="1862138"/>
          </a:xfrm>
          <a:prstGeom prst="rect">
            <a:avLst/>
          </a:prstGeom>
        </p:spPr>
      </p:pic>
      <p:sp>
        <p:nvSpPr>
          <p:cNvPr id="3" name="Content Placeholder 2"/>
          <p:cNvSpPr>
            <a:spLocks noGrp="1"/>
          </p:cNvSpPr>
          <p:nvPr>
            <p:ph idx="1"/>
          </p:nvPr>
        </p:nvSpPr>
        <p:spPr>
          <a:xfrm>
            <a:off x="3067880" y="2628900"/>
            <a:ext cx="5590558" cy="3589785"/>
          </a:xfrm>
        </p:spPr>
        <p:txBody>
          <a:bodyPr>
            <a:normAutofit/>
          </a:bodyPr>
          <a:lstStyle/>
          <a:p>
            <a:pPr marL="0" indent="0">
              <a:buNone/>
            </a:pPr>
            <a:endParaRPr lang="en-US" sz="1700" dirty="0">
              <a:hlinkClick r:id="rId4">
                <a:extLst>
                  <a:ext uri="{A12FA001-AC4F-418D-AE19-62706E023703}">
                    <ahyp:hlinkClr xmlns:ahyp="http://schemas.microsoft.com/office/drawing/2018/hyperlinkcolor" val="tx"/>
                  </a:ext>
                </a:extLst>
              </a:hlinkClick>
            </a:endParaRPr>
          </a:p>
          <a:p>
            <a:pPr marL="0" indent="0">
              <a:buNone/>
            </a:pPr>
            <a:endParaRPr lang="en-US" sz="1700" dirty="0">
              <a:hlinkClick r:id="rId4">
                <a:extLst>
                  <a:ext uri="{A12FA001-AC4F-418D-AE19-62706E023703}">
                    <ahyp:hlinkClr xmlns:ahyp="http://schemas.microsoft.com/office/drawing/2018/hyperlinkcolor" val="tx"/>
                  </a:ext>
                </a:extLst>
              </a:hlinkClick>
            </a:endParaRPr>
          </a:p>
          <a:p>
            <a:pPr marL="0" indent="0" algn="ctr">
              <a:buNone/>
            </a:pPr>
            <a:r>
              <a:rPr lang="en-US" sz="4000" dirty="0">
                <a:hlinkClick r:id="rId4">
                  <a:extLst>
                    <a:ext uri="{A12FA001-AC4F-418D-AE19-62706E023703}">
                      <ahyp:hlinkClr xmlns:ahyp="http://schemas.microsoft.com/office/drawing/2018/hyperlinkcolor" val="tx"/>
                    </a:ext>
                  </a:extLst>
                </a:hlinkClick>
              </a:rPr>
              <a:t>How kindness can make you happy</a:t>
            </a:r>
            <a:endParaRPr lang="en-US" sz="4000" dirty="0"/>
          </a:p>
        </p:txBody>
      </p:sp>
      <p:pic>
        <p:nvPicPr>
          <p:cNvPr id="4" name="Picture 3">
            <a:extLst>
              <a:ext uri="{FF2B5EF4-FFF2-40B4-BE49-F238E27FC236}">
                <a16:creationId xmlns:a16="http://schemas.microsoft.com/office/drawing/2014/main" id="{AB34C075-B75F-7146-90C3-1FA541A244D7}"/>
              </a:ext>
            </a:extLst>
          </p:cNvPr>
          <p:cNvPicPr>
            <a:picLocks noChangeAspect="1"/>
          </p:cNvPicPr>
          <p:nvPr/>
        </p:nvPicPr>
        <p:blipFill>
          <a:blip r:embed="rId5"/>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1217684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922521" y="4210701"/>
            <a:ext cx="1517083" cy="2100360"/>
          </a:xfrm>
          <a:prstGeom prst="rect">
            <a:avLst/>
          </a:prstGeom>
        </p:spPr>
      </p:pic>
      <p:sp>
        <p:nvSpPr>
          <p:cNvPr id="2" name="Title 1"/>
          <p:cNvSpPr>
            <a:spLocks noGrp="1"/>
          </p:cNvSpPr>
          <p:nvPr>
            <p:ph type="title"/>
          </p:nvPr>
        </p:nvSpPr>
        <p:spPr>
          <a:xfrm>
            <a:off x="2206241" y="651922"/>
            <a:ext cx="6666450" cy="864886"/>
          </a:xfrm>
        </p:spPr>
        <p:txBody>
          <a:bodyPr>
            <a:normAutofit fontScale="90000"/>
          </a:bodyPr>
          <a:lstStyle/>
          <a:p>
            <a:r>
              <a:rPr lang="en-US" b="1" dirty="0">
                <a:solidFill>
                  <a:schemeClr val="accent1">
                    <a:lumMod val="75000"/>
                  </a:schemeClr>
                </a:solidFill>
              </a:rPr>
              <a:t>Random Acts of Kindness</a:t>
            </a:r>
          </a:p>
        </p:txBody>
      </p:sp>
      <p:sp>
        <p:nvSpPr>
          <p:cNvPr id="3" name="Content Placeholder 2"/>
          <p:cNvSpPr>
            <a:spLocks noGrp="1"/>
          </p:cNvSpPr>
          <p:nvPr>
            <p:ph idx="1"/>
          </p:nvPr>
        </p:nvSpPr>
        <p:spPr>
          <a:xfrm>
            <a:off x="1632895" y="1509903"/>
            <a:ext cx="6666449" cy="640465"/>
          </a:xfrm>
        </p:spPr>
        <p:txBody>
          <a:bodyPr>
            <a:normAutofit fontScale="92500"/>
          </a:bodyPr>
          <a:lstStyle/>
          <a:p>
            <a:pPr marL="0" indent="0">
              <a:buNone/>
            </a:pPr>
            <a:r>
              <a:rPr lang="en-US" sz="2400" b="1" dirty="0"/>
              <a:t>What have you seen? What have you done?</a:t>
            </a:r>
          </a:p>
        </p:txBody>
      </p:sp>
      <p:pic>
        <p:nvPicPr>
          <p:cNvPr id="6" name="Picture 5"/>
          <p:cNvPicPr>
            <a:picLocks noChangeAspect="1"/>
          </p:cNvPicPr>
          <p:nvPr/>
        </p:nvPicPr>
        <p:blipFill>
          <a:blip r:embed="rId4"/>
          <a:stretch>
            <a:fillRect/>
          </a:stretch>
        </p:blipFill>
        <p:spPr>
          <a:xfrm>
            <a:off x="2776212" y="4001657"/>
            <a:ext cx="1643611" cy="219148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3170" y="2288958"/>
            <a:ext cx="2208584" cy="1242329"/>
          </a:xfrm>
          <a:prstGeom prst="rect">
            <a:avLst/>
          </a:prstGeom>
        </p:spPr>
      </p:pic>
      <p:pic>
        <p:nvPicPr>
          <p:cNvPr id="9" name="Picture 8"/>
          <p:cNvPicPr>
            <a:picLocks noChangeAspect="1"/>
          </p:cNvPicPr>
          <p:nvPr/>
        </p:nvPicPr>
        <p:blipFill>
          <a:blip r:embed="rId6"/>
          <a:stretch>
            <a:fillRect/>
          </a:stretch>
        </p:blipFill>
        <p:spPr>
          <a:xfrm>
            <a:off x="4226329" y="2898364"/>
            <a:ext cx="1628292" cy="2330077"/>
          </a:xfrm>
          <a:prstGeom prst="rect">
            <a:avLst/>
          </a:prstGeom>
        </p:spPr>
      </p:pic>
      <p:pic>
        <p:nvPicPr>
          <p:cNvPr id="5" name="Picture 4"/>
          <p:cNvPicPr>
            <a:picLocks noChangeAspect="1"/>
          </p:cNvPicPr>
          <p:nvPr/>
        </p:nvPicPr>
        <p:blipFill>
          <a:blip r:embed="rId7"/>
          <a:stretch>
            <a:fillRect/>
          </a:stretch>
        </p:blipFill>
        <p:spPr>
          <a:xfrm>
            <a:off x="6036479" y="2208582"/>
            <a:ext cx="2502590" cy="1876943"/>
          </a:xfrm>
          <a:prstGeom prst="rect">
            <a:avLst/>
          </a:prstGeom>
        </p:spPr>
      </p:pic>
      <p:pic>
        <p:nvPicPr>
          <p:cNvPr id="8" name="Picture 7"/>
          <p:cNvPicPr>
            <a:picLocks noChangeAspect="1"/>
          </p:cNvPicPr>
          <p:nvPr/>
        </p:nvPicPr>
        <p:blipFill>
          <a:blip r:embed="rId8"/>
          <a:stretch>
            <a:fillRect/>
          </a:stretch>
        </p:blipFill>
        <p:spPr>
          <a:xfrm>
            <a:off x="5539466" y="4201952"/>
            <a:ext cx="1748308" cy="2106866"/>
          </a:xfrm>
          <a:prstGeom prst="rect">
            <a:avLst/>
          </a:prstGeom>
        </p:spPr>
      </p:pic>
      <p:pic>
        <p:nvPicPr>
          <p:cNvPr id="7" name="Picture 6"/>
          <p:cNvPicPr>
            <a:picLocks noChangeAspect="1"/>
          </p:cNvPicPr>
          <p:nvPr/>
        </p:nvPicPr>
        <p:blipFill>
          <a:blip r:embed="rId9"/>
          <a:stretch>
            <a:fillRect/>
          </a:stretch>
        </p:blipFill>
        <p:spPr>
          <a:xfrm>
            <a:off x="481869" y="2458452"/>
            <a:ext cx="1149530" cy="2090055"/>
          </a:xfrm>
          <a:prstGeom prst="rect">
            <a:avLst/>
          </a:prstGeom>
        </p:spPr>
      </p:pic>
      <p:pic>
        <p:nvPicPr>
          <p:cNvPr id="10" name="Picture 9"/>
          <p:cNvPicPr>
            <a:picLocks noChangeAspect="1"/>
          </p:cNvPicPr>
          <p:nvPr/>
        </p:nvPicPr>
        <p:blipFill>
          <a:blip r:embed="rId10"/>
          <a:stretch>
            <a:fillRect/>
          </a:stretch>
        </p:blipFill>
        <p:spPr>
          <a:xfrm>
            <a:off x="7460241" y="4463524"/>
            <a:ext cx="1100018" cy="1466691"/>
          </a:xfrm>
          <a:prstGeom prst="rect">
            <a:avLst/>
          </a:prstGeom>
        </p:spPr>
      </p:pic>
      <p:pic>
        <p:nvPicPr>
          <p:cNvPr id="12" name="Picture 11">
            <a:extLst>
              <a:ext uri="{FF2B5EF4-FFF2-40B4-BE49-F238E27FC236}">
                <a16:creationId xmlns:a16="http://schemas.microsoft.com/office/drawing/2014/main" id="{DF6BA3A8-8E75-7543-88A3-7B077A1C17BE}"/>
              </a:ext>
            </a:extLst>
          </p:cNvPr>
          <p:cNvPicPr>
            <a:picLocks noChangeAspect="1"/>
          </p:cNvPicPr>
          <p:nvPr/>
        </p:nvPicPr>
        <p:blipFill>
          <a:blip r:embed="rId11"/>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38390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996</Words>
  <Application>Microsoft Office PowerPoint</Application>
  <PresentationFormat>On-screen Show (4:3)</PresentationFormat>
  <Paragraphs>87</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vt:lpstr>
      <vt:lpstr>Vapor Trail</vt:lpstr>
      <vt:lpstr>PowerPoint Presentation</vt:lpstr>
      <vt:lpstr>PowerPoint Presentation</vt:lpstr>
      <vt:lpstr>Bounce Back project Tools</vt:lpstr>
      <vt:lpstr>Random Acts of Kindness</vt:lpstr>
      <vt:lpstr>Random Acts of Kindness</vt:lpstr>
      <vt:lpstr>Random Acts of Kindness</vt:lpstr>
      <vt:lpstr>Happiness and Random Acts of Kindness</vt:lpstr>
      <vt:lpstr>Why Kindness?</vt:lpstr>
      <vt:lpstr>Random Acts of Kindness</vt:lpstr>
      <vt:lpstr>Impact On Bystanders   (what will your random act of kindness  do to those who witness?) </vt:lpstr>
      <vt:lpstr>PowerPoint Presentation</vt:lpstr>
      <vt:lpstr>Let’s Practice!</vt:lpstr>
      <vt:lpstr>Things You Can Do</vt:lpstr>
      <vt:lpstr>Want to Become Part  of the Movement?  Text bounceback to: 833-956-0928  Like us on Facebook:  Bounce Back Project  Check out our web pages: www.bouncebackproject.org  Sign up for newsletter: https://bit.ly/3wVS3zo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Stromme</dc:creator>
  <cp:lastModifiedBy>Pribyl, Melissa</cp:lastModifiedBy>
  <cp:revision>3</cp:revision>
  <dcterms:created xsi:type="dcterms:W3CDTF">2019-08-28T18:31:49Z</dcterms:created>
  <dcterms:modified xsi:type="dcterms:W3CDTF">2021-08-03T15:45:23Z</dcterms:modified>
</cp:coreProperties>
</file>