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78" r:id="rId1"/>
  </p:sldMasterIdLst>
  <p:notesMasterIdLst>
    <p:notesMasterId r:id="rId24"/>
  </p:notesMasterIdLst>
  <p:sldIdLst>
    <p:sldId id="484" r:id="rId2"/>
    <p:sldId id="618" r:id="rId3"/>
    <p:sldId id="482" r:id="rId4"/>
    <p:sldId id="419" r:id="rId5"/>
    <p:sldId id="316" r:id="rId6"/>
    <p:sldId id="471" r:id="rId7"/>
    <p:sldId id="323" r:id="rId8"/>
    <p:sldId id="319" r:id="rId9"/>
    <p:sldId id="320" r:id="rId10"/>
    <p:sldId id="318" r:id="rId11"/>
    <p:sldId id="325" r:id="rId12"/>
    <p:sldId id="329" r:id="rId13"/>
    <p:sldId id="321" r:id="rId14"/>
    <p:sldId id="322" r:id="rId15"/>
    <p:sldId id="473" r:id="rId16"/>
    <p:sldId id="616" r:id="rId17"/>
    <p:sldId id="617" r:id="rId18"/>
    <p:sldId id="326" r:id="rId19"/>
    <p:sldId id="352" r:id="rId20"/>
    <p:sldId id="619" r:id="rId21"/>
    <p:sldId id="357" r:id="rId22"/>
    <p:sldId id="40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81600" autoAdjust="0"/>
  </p:normalViewPr>
  <p:slideViewPr>
    <p:cSldViewPr snapToGrid="0" snapToObjects="1">
      <p:cViewPr varScale="1">
        <p:scale>
          <a:sx n="93" d="100"/>
          <a:sy n="93" d="100"/>
        </p:scale>
        <p:origin x="250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hyperlink" Target="https://youtu.be/SEH9aEEZs_4"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youtu.be/SEH9aEEZs_4"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D4D2FF1-4EFD-4268-AECA-75789623F6CE}">
      <dgm:prSet/>
      <dgm:spPr/>
      <dgm:t>
        <a:bodyPr/>
        <a:lstStyle/>
        <a:p>
          <a:r>
            <a:rPr lang="en-US"/>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ADBE3D2A-CF60-1844-BBC4-BA2DC9ECA969}" type="pres">
      <dgm:prSet presAssocID="{39ED9666-54AA-4613-83F6-B644F2C703C0}" presName="vert0" presStyleCnt="0">
        <dgm:presLayoutVars>
          <dgm:dir/>
          <dgm:animOne val="branch"/>
          <dgm:animLvl val="lvl"/>
        </dgm:presLayoutVars>
      </dgm:prSet>
      <dgm:spPr/>
    </dgm:pt>
    <dgm:pt modelId="{6C1BC5F0-29EC-A94F-90F8-061B81E5E645}" type="pres">
      <dgm:prSet presAssocID="{5D4D2FF1-4EFD-4268-AECA-75789623F6CE}" presName="thickLine" presStyleLbl="alignNode1" presStyleIdx="0" presStyleCnt="2"/>
      <dgm:spPr/>
    </dgm:pt>
    <dgm:pt modelId="{287C4480-6637-7349-84C0-1EA9C7B7799D}" type="pres">
      <dgm:prSet presAssocID="{5D4D2FF1-4EFD-4268-AECA-75789623F6CE}" presName="horz1" presStyleCnt="0"/>
      <dgm:spPr/>
    </dgm:pt>
    <dgm:pt modelId="{01DDAC2E-772F-EF47-B521-953CEA2FED80}" type="pres">
      <dgm:prSet presAssocID="{5D4D2FF1-4EFD-4268-AECA-75789623F6CE}" presName="tx1" presStyleLbl="revTx" presStyleIdx="0" presStyleCnt="2"/>
      <dgm:spPr/>
    </dgm:pt>
    <dgm:pt modelId="{C18769E5-899F-A04E-8AA3-233DEC6A05FD}" type="pres">
      <dgm:prSet presAssocID="{5D4D2FF1-4EFD-4268-AECA-75789623F6CE}" presName="vert1" presStyleCnt="0"/>
      <dgm:spPr/>
    </dgm:pt>
    <dgm:pt modelId="{878AA1B4-6B2D-8D4A-9CDC-357279061DA4}" type="pres">
      <dgm:prSet presAssocID="{E136AAC1-DABD-4CF9-8ACC-434B9CDE210D}" presName="thickLine" presStyleLbl="alignNode1" presStyleIdx="1" presStyleCnt="2"/>
      <dgm:spPr/>
    </dgm:pt>
    <dgm:pt modelId="{C6179AAD-05D3-BB4D-8833-CE17728EF761}" type="pres">
      <dgm:prSet presAssocID="{E136AAC1-DABD-4CF9-8ACC-434B9CDE210D}" presName="horz1" presStyleCnt="0"/>
      <dgm:spPr/>
    </dgm:pt>
    <dgm:pt modelId="{6E22FA32-0E41-FF48-9373-1831A19EF350}" type="pres">
      <dgm:prSet presAssocID="{E136AAC1-DABD-4CF9-8ACC-434B9CDE210D}" presName="tx1" presStyleLbl="revTx" presStyleIdx="1" presStyleCnt="2"/>
      <dgm:spPr/>
    </dgm:pt>
    <dgm:pt modelId="{2AF54972-44FA-6B4C-834C-5623662A53AB}" type="pres">
      <dgm:prSet presAssocID="{E136AAC1-DABD-4CF9-8ACC-434B9CDE210D}" presName="vert1" presStyleCnt="0"/>
      <dgm:spPr/>
    </dgm:pt>
  </dgm:ptLst>
  <dgm:cxnLst>
    <dgm:cxn modelId="{64D40E0D-F14E-1C41-BCBF-13F624F1738F}" type="presOf" srcId="{E136AAC1-DABD-4CF9-8ACC-434B9CDE210D}" destId="{6E22FA32-0E41-FF48-9373-1831A19EF350}" srcOrd="0" destOrd="0" presId="urn:microsoft.com/office/officeart/2008/layout/LinedList"/>
    <dgm:cxn modelId="{AC218742-A85B-874A-8216-9FA6CC11C7E9}" type="presOf" srcId="{39ED9666-54AA-4613-83F6-B644F2C703C0}" destId="{ADBE3D2A-CF60-1844-BBC4-BA2DC9ECA969}" srcOrd="0" destOrd="0" presId="urn:microsoft.com/office/officeart/2008/layout/LinedList"/>
    <dgm:cxn modelId="{4AF48966-2A00-4252-85AF-3A06B844CE2B}" srcId="{39ED9666-54AA-4613-83F6-B644F2C703C0}" destId="{E136AAC1-DABD-4CF9-8ACC-434B9CDE210D}" srcOrd="1" destOrd="0" parTransId="{B75F77FE-DD2D-435B-BD20-3B6BA95D6C76}" sibTransId="{DC88A4A7-3CCD-48DE-9782-BBD8E21AB6D9}"/>
    <dgm:cxn modelId="{C3B6FD76-ECFA-1045-8FA1-6BC35FC5CC50}" type="presOf" srcId="{5D4D2FF1-4EFD-4268-AECA-75789623F6CE}" destId="{01DDAC2E-772F-EF47-B521-953CEA2FED80}" srcOrd="0" destOrd="0" presId="urn:microsoft.com/office/officeart/2008/layout/LinedList"/>
    <dgm:cxn modelId="{D7547C7F-BE21-462F-8F68-0098AA41AB76}" srcId="{39ED9666-54AA-4613-83F6-B644F2C703C0}" destId="{5D4D2FF1-4EFD-4268-AECA-75789623F6CE}" srcOrd="0" destOrd="0" parTransId="{6757A924-97E8-46B2-A6C2-2B26429F0D1A}" sibTransId="{B2C9D563-69DF-4BC1-B01D-ED43DFC2D8E7}"/>
    <dgm:cxn modelId="{B8A8B8D9-573A-4D4D-9F3B-B1615F85FB06}" type="presParOf" srcId="{ADBE3D2A-CF60-1844-BBC4-BA2DC9ECA969}" destId="{6C1BC5F0-29EC-A94F-90F8-061B81E5E645}" srcOrd="0" destOrd="0" presId="urn:microsoft.com/office/officeart/2008/layout/LinedList"/>
    <dgm:cxn modelId="{4C40C109-3F3A-C245-B2C5-7C0936F51EE6}" type="presParOf" srcId="{ADBE3D2A-CF60-1844-BBC4-BA2DC9ECA969}" destId="{287C4480-6637-7349-84C0-1EA9C7B7799D}" srcOrd="1" destOrd="0" presId="urn:microsoft.com/office/officeart/2008/layout/LinedList"/>
    <dgm:cxn modelId="{1BC6A378-734B-D445-BE74-55528B239A93}" type="presParOf" srcId="{287C4480-6637-7349-84C0-1EA9C7B7799D}" destId="{01DDAC2E-772F-EF47-B521-953CEA2FED80}" srcOrd="0" destOrd="0" presId="urn:microsoft.com/office/officeart/2008/layout/LinedList"/>
    <dgm:cxn modelId="{0DBB569F-0A95-944E-A7D5-7308B81DD588}" type="presParOf" srcId="{287C4480-6637-7349-84C0-1EA9C7B7799D}" destId="{C18769E5-899F-A04E-8AA3-233DEC6A05FD}" srcOrd="1" destOrd="0" presId="urn:microsoft.com/office/officeart/2008/layout/LinedList"/>
    <dgm:cxn modelId="{232A945D-F978-0840-8AD7-8FBBC85221E6}" type="presParOf" srcId="{ADBE3D2A-CF60-1844-BBC4-BA2DC9ECA969}" destId="{878AA1B4-6B2D-8D4A-9CDC-357279061DA4}" srcOrd="2" destOrd="0" presId="urn:microsoft.com/office/officeart/2008/layout/LinedList"/>
    <dgm:cxn modelId="{242FA96E-2EE1-3D4C-A461-9097F776F0A7}" type="presParOf" srcId="{ADBE3D2A-CF60-1844-BBC4-BA2DC9ECA969}" destId="{C6179AAD-05D3-BB4D-8833-CE17728EF761}" srcOrd="3" destOrd="0" presId="urn:microsoft.com/office/officeart/2008/layout/LinedList"/>
    <dgm:cxn modelId="{050CC087-FDAA-7D4C-8024-0BAE535D5C0F}" type="presParOf" srcId="{C6179AAD-05D3-BB4D-8833-CE17728EF761}" destId="{6E22FA32-0E41-FF48-9373-1831A19EF350}" srcOrd="0" destOrd="0" presId="urn:microsoft.com/office/officeart/2008/layout/LinedList"/>
    <dgm:cxn modelId="{8234819A-CB85-BE4F-9E31-973042EF1C9D}" type="presParOf" srcId="{C6179AAD-05D3-BB4D-8833-CE17728EF761}" destId="{2AF54972-44FA-6B4C-834C-5623662A53A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D08C4-654D-415C-8E00-FA9383EC737F}" type="doc">
      <dgm:prSet loTypeId="urn:microsoft.com/office/officeart/2005/8/layout/vList2" loCatId="icon" qsTypeId="urn:microsoft.com/office/officeart/2005/8/quickstyle/simple2" qsCatId="simple" csTypeId="urn:microsoft.com/office/officeart/2005/8/colors/accent1_1" csCatId="accent1" phldr="1"/>
      <dgm:spPr/>
      <dgm:t>
        <a:bodyPr/>
        <a:lstStyle/>
        <a:p>
          <a:endParaRPr lang="en-US"/>
        </a:p>
      </dgm:t>
    </dgm:pt>
    <dgm:pt modelId="{741072FE-EE34-4566-A6C0-1A6940938524}">
      <dgm:prSet custT="1"/>
      <dgm:spPr/>
      <dgm:t>
        <a:bodyPr/>
        <a:lstStyle/>
        <a:p>
          <a:r>
            <a:rPr lang="en-US" sz="2200" dirty="0"/>
            <a:t>Just before bed, ask yourself “What are three things that went well today, and what is my role in making them happen?”</a:t>
          </a:r>
        </a:p>
      </dgm:t>
    </dgm:pt>
    <dgm:pt modelId="{659184C6-C928-4BDB-AD92-A67C19444F60}" type="parTrans" cxnId="{59DB8C69-66CB-4DA4-9DE2-B788FF637456}">
      <dgm:prSet/>
      <dgm:spPr/>
      <dgm:t>
        <a:bodyPr/>
        <a:lstStyle/>
        <a:p>
          <a:endParaRPr lang="en-US">
            <a:solidFill>
              <a:schemeClr val="accent1"/>
            </a:solidFill>
          </a:endParaRPr>
        </a:p>
      </dgm:t>
    </dgm:pt>
    <dgm:pt modelId="{C5134367-9217-4CE9-BFEA-C43E208F24A5}" type="sibTrans" cxnId="{59DB8C69-66CB-4DA4-9DE2-B788FF637456}">
      <dgm:prSet/>
      <dgm:spPr/>
      <dgm:t>
        <a:bodyPr/>
        <a:lstStyle/>
        <a:p>
          <a:endParaRPr lang="en-US">
            <a:solidFill>
              <a:schemeClr val="accent1"/>
            </a:solidFill>
          </a:endParaRPr>
        </a:p>
      </dgm:t>
    </dgm:pt>
    <dgm:pt modelId="{85BC4F1E-4369-4FD2-A622-FACC33B50B4D}">
      <dgm:prSet/>
      <dgm:spPr/>
      <dgm:t>
        <a:bodyPr/>
        <a:lstStyle/>
        <a:p>
          <a:r>
            <a:rPr lang="en-US" dirty="0"/>
            <a:t>You remember best what you've reviewed during your last two wakeful hours</a:t>
          </a:r>
        </a:p>
      </dgm:t>
    </dgm:pt>
    <dgm:pt modelId="{9149BE63-A3DF-40A2-A857-E3D0C906009E}" type="parTrans" cxnId="{ACCD572F-5633-4748-A3BB-A7C38DB73473}">
      <dgm:prSet/>
      <dgm:spPr/>
      <dgm:t>
        <a:bodyPr/>
        <a:lstStyle/>
        <a:p>
          <a:endParaRPr lang="en-US">
            <a:solidFill>
              <a:schemeClr val="accent1"/>
            </a:solidFill>
          </a:endParaRPr>
        </a:p>
      </dgm:t>
    </dgm:pt>
    <dgm:pt modelId="{5E2094F0-89FD-48B8-87E9-AC7CE52F467C}" type="sibTrans" cxnId="{ACCD572F-5633-4748-A3BB-A7C38DB73473}">
      <dgm:prSet/>
      <dgm:spPr/>
      <dgm:t>
        <a:bodyPr/>
        <a:lstStyle/>
        <a:p>
          <a:endParaRPr lang="en-US">
            <a:solidFill>
              <a:schemeClr val="accent1"/>
            </a:solidFill>
          </a:endParaRPr>
        </a:p>
      </dgm:t>
    </dgm:pt>
    <dgm:pt modelId="{9D056C63-DF93-4B27-88C0-9BD351807FEE}">
      <dgm:prSet/>
      <dgm:spPr/>
      <dgm:t>
        <a:bodyPr/>
        <a:lstStyle/>
        <a:p>
          <a:r>
            <a:rPr lang="en-US"/>
            <a:t>For best results, write it down</a:t>
          </a:r>
        </a:p>
      </dgm:t>
    </dgm:pt>
    <dgm:pt modelId="{F34A0D83-F726-4F89-B330-7EA0C15EBAF6}" type="parTrans" cxnId="{29CA8F91-61AF-4390-B2E3-15AF476D4E68}">
      <dgm:prSet/>
      <dgm:spPr/>
      <dgm:t>
        <a:bodyPr/>
        <a:lstStyle/>
        <a:p>
          <a:endParaRPr lang="en-US">
            <a:solidFill>
              <a:schemeClr val="accent1"/>
            </a:solidFill>
          </a:endParaRPr>
        </a:p>
      </dgm:t>
    </dgm:pt>
    <dgm:pt modelId="{330AAF72-6023-45C4-8B47-18A339677114}" type="sibTrans" cxnId="{29CA8F91-61AF-4390-B2E3-15AF476D4E68}">
      <dgm:prSet/>
      <dgm:spPr/>
      <dgm:t>
        <a:bodyPr/>
        <a:lstStyle/>
        <a:p>
          <a:endParaRPr lang="en-US">
            <a:solidFill>
              <a:schemeClr val="accent1"/>
            </a:solidFill>
          </a:endParaRPr>
        </a:p>
      </dgm:t>
    </dgm:pt>
    <dgm:pt modelId="{D4EB2E39-688D-490F-89B7-3198DE59E3CB}">
      <dgm:prSet/>
      <dgm:spPr/>
      <dgm:t>
        <a:bodyPr/>
        <a:lstStyle/>
        <a:p>
          <a:r>
            <a:rPr lang="en-US"/>
            <a:t>Repeat for two weeks to make effects last longer </a:t>
          </a:r>
        </a:p>
      </dgm:t>
    </dgm:pt>
    <dgm:pt modelId="{CF304A2A-5320-40CE-B3B8-35EBCAC32B88}" type="parTrans" cxnId="{A0480861-A5D6-48C1-A717-9DA816760505}">
      <dgm:prSet/>
      <dgm:spPr/>
      <dgm:t>
        <a:bodyPr/>
        <a:lstStyle/>
        <a:p>
          <a:endParaRPr lang="en-US">
            <a:solidFill>
              <a:schemeClr val="accent1"/>
            </a:solidFill>
          </a:endParaRPr>
        </a:p>
      </dgm:t>
    </dgm:pt>
    <dgm:pt modelId="{00630989-A3E8-4BE3-AF04-E307AA492152}" type="sibTrans" cxnId="{A0480861-A5D6-48C1-A717-9DA816760505}">
      <dgm:prSet/>
      <dgm:spPr/>
      <dgm:t>
        <a:bodyPr/>
        <a:lstStyle/>
        <a:p>
          <a:endParaRPr lang="en-US">
            <a:solidFill>
              <a:schemeClr val="accent1"/>
            </a:solidFill>
          </a:endParaRPr>
        </a:p>
      </dgm:t>
    </dgm:pt>
    <dgm:pt modelId="{9D44B715-E945-774C-81F9-A216E53F35A8}" type="pres">
      <dgm:prSet presAssocID="{53DD08C4-654D-415C-8E00-FA9383EC737F}" presName="linear" presStyleCnt="0">
        <dgm:presLayoutVars>
          <dgm:animLvl val="lvl"/>
          <dgm:resizeHandles val="exact"/>
        </dgm:presLayoutVars>
      </dgm:prSet>
      <dgm:spPr/>
    </dgm:pt>
    <dgm:pt modelId="{3800A5F9-6645-544D-BC2A-4C6E102ED0D2}" type="pres">
      <dgm:prSet presAssocID="{741072FE-EE34-4566-A6C0-1A6940938524}" presName="parentText" presStyleLbl="node1" presStyleIdx="0" presStyleCnt="4">
        <dgm:presLayoutVars>
          <dgm:chMax val="0"/>
          <dgm:bulletEnabled val="1"/>
        </dgm:presLayoutVars>
      </dgm:prSet>
      <dgm:spPr/>
    </dgm:pt>
    <dgm:pt modelId="{D8DD0642-E989-734B-8856-A560E4D73549}" type="pres">
      <dgm:prSet presAssocID="{C5134367-9217-4CE9-BFEA-C43E208F24A5}" presName="spacer" presStyleCnt="0"/>
      <dgm:spPr/>
    </dgm:pt>
    <dgm:pt modelId="{A23F5774-9440-E04E-8A95-FA7286037304}" type="pres">
      <dgm:prSet presAssocID="{85BC4F1E-4369-4FD2-A622-FACC33B50B4D}" presName="parentText" presStyleLbl="node1" presStyleIdx="1" presStyleCnt="4">
        <dgm:presLayoutVars>
          <dgm:chMax val="0"/>
          <dgm:bulletEnabled val="1"/>
        </dgm:presLayoutVars>
      </dgm:prSet>
      <dgm:spPr/>
    </dgm:pt>
    <dgm:pt modelId="{5F3C107A-36FD-2E49-9C34-3B1C8A2DF1DA}" type="pres">
      <dgm:prSet presAssocID="{5E2094F0-89FD-48B8-87E9-AC7CE52F467C}" presName="spacer" presStyleCnt="0"/>
      <dgm:spPr/>
    </dgm:pt>
    <dgm:pt modelId="{F1A3024F-4C2D-C54F-851B-BDA1C2A61E67}" type="pres">
      <dgm:prSet presAssocID="{9D056C63-DF93-4B27-88C0-9BD351807FEE}" presName="parentText" presStyleLbl="node1" presStyleIdx="2" presStyleCnt="4">
        <dgm:presLayoutVars>
          <dgm:chMax val="0"/>
          <dgm:bulletEnabled val="1"/>
        </dgm:presLayoutVars>
      </dgm:prSet>
      <dgm:spPr/>
    </dgm:pt>
    <dgm:pt modelId="{D15DD895-46DD-1340-A63F-B6003C29D590}" type="pres">
      <dgm:prSet presAssocID="{330AAF72-6023-45C4-8B47-18A339677114}" presName="spacer" presStyleCnt="0"/>
      <dgm:spPr/>
    </dgm:pt>
    <dgm:pt modelId="{C929EE4B-DC80-174A-B929-8C673602430F}" type="pres">
      <dgm:prSet presAssocID="{D4EB2E39-688D-490F-89B7-3198DE59E3CB}" presName="parentText" presStyleLbl="node1" presStyleIdx="3" presStyleCnt="4">
        <dgm:presLayoutVars>
          <dgm:chMax val="0"/>
          <dgm:bulletEnabled val="1"/>
        </dgm:presLayoutVars>
      </dgm:prSet>
      <dgm:spPr/>
    </dgm:pt>
  </dgm:ptLst>
  <dgm:cxnLst>
    <dgm:cxn modelId="{2D835810-341F-0049-89AC-4E0B5A95D9CC}" type="presOf" srcId="{9D056C63-DF93-4B27-88C0-9BD351807FEE}" destId="{F1A3024F-4C2D-C54F-851B-BDA1C2A61E67}" srcOrd="0" destOrd="0" presId="urn:microsoft.com/office/officeart/2005/8/layout/vList2"/>
    <dgm:cxn modelId="{ACCD572F-5633-4748-A3BB-A7C38DB73473}" srcId="{53DD08C4-654D-415C-8E00-FA9383EC737F}" destId="{85BC4F1E-4369-4FD2-A622-FACC33B50B4D}" srcOrd="1" destOrd="0" parTransId="{9149BE63-A3DF-40A2-A857-E3D0C906009E}" sibTransId="{5E2094F0-89FD-48B8-87E9-AC7CE52F467C}"/>
    <dgm:cxn modelId="{A0480861-A5D6-48C1-A717-9DA816760505}" srcId="{53DD08C4-654D-415C-8E00-FA9383EC737F}" destId="{D4EB2E39-688D-490F-89B7-3198DE59E3CB}" srcOrd="3" destOrd="0" parTransId="{CF304A2A-5320-40CE-B3B8-35EBCAC32B88}" sibTransId="{00630989-A3E8-4BE3-AF04-E307AA492152}"/>
    <dgm:cxn modelId="{59DB8C69-66CB-4DA4-9DE2-B788FF637456}" srcId="{53DD08C4-654D-415C-8E00-FA9383EC737F}" destId="{741072FE-EE34-4566-A6C0-1A6940938524}" srcOrd="0" destOrd="0" parTransId="{659184C6-C928-4BDB-AD92-A67C19444F60}" sibTransId="{C5134367-9217-4CE9-BFEA-C43E208F24A5}"/>
    <dgm:cxn modelId="{29CA8F91-61AF-4390-B2E3-15AF476D4E68}" srcId="{53DD08C4-654D-415C-8E00-FA9383EC737F}" destId="{9D056C63-DF93-4B27-88C0-9BD351807FEE}" srcOrd="2" destOrd="0" parTransId="{F34A0D83-F726-4F89-B330-7EA0C15EBAF6}" sibTransId="{330AAF72-6023-45C4-8B47-18A339677114}"/>
    <dgm:cxn modelId="{0BFA1DC6-BDDA-AA41-BBBD-5CDF987B32BF}" type="presOf" srcId="{53DD08C4-654D-415C-8E00-FA9383EC737F}" destId="{9D44B715-E945-774C-81F9-A216E53F35A8}" srcOrd="0" destOrd="0" presId="urn:microsoft.com/office/officeart/2005/8/layout/vList2"/>
    <dgm:cxn modelId="{AB23B7E8-8335-E549-8404-4B6B12E23881}" type="presOf" srcId="{D4EB2E39-688D-490F-89B7-3198DE59E3CB}" destId="{C929EE4B-DC80-174A-B929-8C673602430F}" srcOrd="0" destOrd="0" presId="urn:microsoft.com/office/officeart/2005/8/layout/vList2"/>
    <dgm:cxn modelId="{5C8887F1-5AB6-1F4C-9EF5-F4658968E414}" type="presOf" srcId="{741072FE-EE34-4566-A6C0-1A6940938524}" destId="{3800A5F9-6645-544D-BC2A-4C6E102ED0D2}" srcOrd="0" destOrd="0" presId="urn:microsoft.com/office/officeart/2005/8/layout/vList2"/>
    <dgm:cxn modelId="{66FD0BF7-8CC7-9845-91BB-BD736FA25468}" type="presOf" srcId="{85BC4F1E-4369-4FD2-A622-FACC33B50B4D}" destId="{A23F5774-9440-E04E-8A95-FA7286037304}" srcOrd="0" destOrd="0" presId="urn:microsoft.com/office/officeart/2005/8/layout/vList2"/>
    <dgm:cxn modelId="{272F4F9C-B0D9-B844-B32D-1405AB1C380A}" type="presParOf" srcId="{9D44B715-E945-774C-81F9-A216E53F35A8}" destId="{3800A5F9-6645-544D-BC2A-4C6E102ED0D2}" srcOrd="0" destOrd="0" presId="urn:microsoft.com/office/officeart/2005/8/layout/vList2"/>
    <dgm:cxn modelId="{30D6155B-2C0A-F546-B2FB-7CC03C071A9B}" type="presParOf" srcId="{9D44B715-E945-774C-81F9-A216E53F35A8}" destId="{D8DD0642-E989-734B-8856-A560E4D73549}" srcOrd="1" destOrd="0" presId="urn:microsoft.com/office/officeart/2005/8/layout/vList2"/>
    <dgm:cxn modelId="{61069307-843C-2645-80A6-0A5161F504E1}" type="presParOf" srcId="{9D44B715-E945-774C-81F9-A216E53F35A8}" destId="{A23F5774-9440-E04E-8A95-FA7286037304}" srcOrd="2" destOrd="0" presId="urn:microsoft.com/office/officeart/2005/8/layout/vList2"/>
    <dgm:cxn modelId="{D0278832-615D-EE4E-81AC-911A3DB9884E}" type="presParOf" srcId="{9D44B715-E945-774C-81F9-A216E53F35A8}" destId="{5F3C107A-36FD-2E49-9C34-3B1C8A2DF1DA}" srcOrd="3" destOrd="0" presId="urn:microsoft.com/office/officeart/2005/8/layout/vList2"/>
    <dgm:cxn modelId="{C7BF02A0-0D98-BB4D-8B5D-3660D2886215}" type="presParOf" srcId="{9D44B715-E945-774C-81F9-A216E53F35A8}" destId="{F1A3024F-4C2D-C54F-851B-BDA1C2A61E67}" srcOrd="4" destOrd="0" presId="urn:microsoft.com/office/officeart/2005/8/layout/vList2"/>
    <dgm:cxn modelId="{15798573-E922-A842-9F2A-9D0855890AD6}" type="presParOf" srcId="{9D44B715-E945-774C-81F9-A216E53F35A8}" destId="{D15DD895-46DD-1340-A63F-B6003C29D590}" srcOrd="5" destOrd="0" presId="urn:microsoft.com/office/officeart/2005/8/layout/vList2"/>
    <dgm:cxn modelId="{E0B6AA04-280F-3249-97B9-3C93E27BD1A8}" type="presParOf" srcId="{9D44B715-E945-774C-81F9-A216E53F35A8}" destId="{C929EE4B-DC80-174A-B929-8C673602430F}" srcOrd="6"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56B60E-4930-4184-ADEB-B6EA0A8028FB}"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E30B3B92-6DB7-4053-AD3E-CD8A18396AE5}">
      <dgm:prSet/>
      <dgm:spPr/>
      <dgm:t>
        <a:bodyPr/>
        <a:lstStyle/>
        <a:p>
          <a:r>
            <a:rPr lang="en-US"/>
            <a:t>Lower burn-out and depression</a:t>
          </a:r>
        </a:p>
      </dgm:t>
    </dgm:pt>
    <dgm:pt modelId="{04261995-CBC9-49EB-AB85-0F463A7FF7B2}" type="parTrans" cxnId="{0AFFF959-6EFF-4F80-8A13-D68682A9AF00}">
      <dgm:prSet/>
      <dgm:spPr/>
      <dgm:t>
        <a:bodyPr/>
        <a:lstStyle/>
        <a:p>
          <a:endParaRPr lang="en-US"/>
        </a:p>
      </dgm:t>
    </dgm:pt>
    <dgm:pt modelId="{2C1FC44F-0920-4F80-B9B4-7B89F5997A42}" type="sibTrans" cxnId="{0AFFF959-6EFF-4F80-8A13-D68682A9AF00}">
      <dgm:prSet/>
      <dgm:spPr/>
      <dgm:t>
        <a:bodyPr/>
        <a:lstStyle/>
        <a:p>
          <a:endParaRPr lang="en-US"/>
        </a:p>
      </dgm:t>
    </dgm:pt>
    <dgm:pt modelId="{D757B171-CA62-49F8-8A7E-7D95E9557A27}">
      <dgm:prSet/>
      <dgm:spPr/>
      <dgm:t>
        <a:bodyPr/>
        <a:lstStyle/>
        <a:p>
          <a:r>
            <a:rPr lang="en-US"/>
            <a:t>Better work-life balance</a:t>
          </a:r>
        </a:p>
      </dgm:t>
    </dgm:pt>
    <dgm:pt modelId="{F01575BC-A259-4F3D-911E-60721157CB25}" type="parTrans" cxnId="{5E353442-083C-4DE1-9FFC-747FEDC38D45}">
      <dgm:prSet/>
      <dgm:spPr/>
      <dgm:t>
        <a:bodyPr/>
        <a:lstStyle/>
        <a:p>
          <a:endParaRPr lang="en-US"/>
        </a:p>
      </dgm:t>
    </dgm:pt>
    <dgm:pt modelId="{F412EFB4-9458-4CA5-B4EC-09EF3F925662}" type="sibTrans" cxnId="{5E353442-083C-4DE1-9FFC-747FEDC38D45}">
      <dgm:prSet/>
      <dgm:spPr/>
      <dgm:t>
        <a:bodyPr/>
        <a:lstStyle/>
        <a:p>
          <a:endParaRPr lang="en-US"/>
        </a:p>
      </dgm:t>
    </dgm:pt>
    <dgm:pt modelId="{4D255E77-39EF-4977-A267-B6E7A31B2D37}">
      <dgm:prSet/>
      <dgm:spPr/>
      <dgm:t>
        <a:bodyPr/>
        <a:lstStyle/>
        <a:p>
          <a:r>
            <a:rPr lang="en-US"/>
            <a:t>Less conflict at work</a:t>
          </a:r>
        </a:p>
      </dgm:t>
    </dgm:pt>
    <dgm:pt modelId="{640F90F9-2611-4820-8BAC-C4862C16C6D8}" type="parTrans" cxnId="{D8204DFA-9B5B-46E7-B0A0-EE4088BBB457}">
      <dgm:prSet/>
      <dgm:spPr/>
      <dgm:t>
        <a:bodyPr/>
        <a:lstStyle/>
        <a:p>
          <a:endParaRPr lang="en-US"/>
        </a:p>
      </dgm:t>
    </dgm:pt>
    <dgm:pt modelId="{23D4359A-20F0-4071-93DA-7EA4CE5B5325}" type="sibTrans" cxnId="{D8204DFA-9B5B-46E7-B0A0-EE4088BBB457}">
      <dgm:prSet/>
      <dgm:spPr/>
      <dgm:t>
        <a:bodyPr/>
        <a:lstStyle/>
        <a:p>
          <a:endParaRPr lang="en-US"/>
        </a:p>
      </dgm:t>
    </dgm:pt>
    <dgm:pt modelId="{95355888-2360-41CC-BEC1-42C5661D4254}">
      <dgm:prSet/>
      <dgm:spPr/>
      <dgm:t>
        <a:bodyPr/>
        <a:lstStyle/>
        <a:p>
          <a:r>
            <a:rPr lang="en-US"/>
            <a:t>Higher levels of happiness</a:t>
          </a:r>
        </a:p>
      </dgm:t>
    </dgm:pt>
    <dgm:pt modelId="{00D5A023-D4C2-485D-8B05-8B3CE04327BC}" type="parTrans" cxnId="{A3D05E12-9AC7-4115-A50B-20DBBFC5D0FA}">
      <dgm:prSet/>
      <dgm:spPr/>
      <dgm:t>
        <a:bodyPr/>
        <a:lstStyle/>
        <a:p>
          <a:endParaRPr lang="en-US"/>
        </a:p>
      </dgm:t>
    </dgm:pt>
    <dgm:pt modelId="{C14908E5-896F-4CE5-ACEB-B2D6E0C419D0}" type="sibTrans" cxnId="{A3D05E12-9AC7-4115-A50B-20DBBFC5D0FA}">
      <dgm:prSet/>
      <dgm:spPr/>
      <dgm:t>
        <a:bodyPr/>
        <a:lstStyle/>
        <a:p>
          <a:endParaRPr lang="en-US"/>
        </a:p>
      </dgm:t>
    </dgm:pt>
    <dgm:pt modelId="{B804A863-E1F3-4E10-9F17-72955DB2E5E5}">
      <dgm:prSet/>
      <dgm:spPr/>
      <dgm:t>
        <a:bodyPr/>
        <a:lstStyle/>
        <a:p>
          <a:r>
            <a:rPr lang="en-US"/>
            <a:t>Improved sleep quality</a:t>
          </a:r>
        </a:p>
      </dgm:t>
    </dgm:pt>
    <dgm:pt modelId="{73BFF65B-A99C-4C38-9EB3-153B25BA4E48}" type="parTrans" cxnId="{7877359B-3640-443D-817C-3E99A433B703}">
      <dgm:prSet/>
      <dgm:spPr/>
      <dgm:t>
        <a:bodyPr/>
        <a:lstStyle/>
        <a:p>
          <a:endParaRPr lang="en-US"/>
        </a:p>
      </dgm:t>
    </dgm:pt>
    <dgm:pt modelId="{04358DDF-A62E-4B39-8B0A-94EF9A858CC1}" type="sibTrans" cxnId="{7877359B-3640-443D-817C-3E99A433B703}">
      <dgm:prSet/>
      <dgm:spPr/>
      <dgm:t>
        <a:bodyPr/>
        <a:lstStyle/>
        <a:p>
          <a:endParaRPr lang="en-US"/>
        </a:p>
      </dgm:t>
    </dgm:pt>
    <dgm:pt modelId="{B42CF55A-F070-8C4F-B8AD-3302B87B48A5}" type="pres">
      <dgm:prSet presAssocID="{FB56B60E-4930-4184-ADEB-B6EA0A8028FB}" presName="diagram" presStyleCnt="0">
        <dgm:presLayoutVars>
          <dgm:dir/>
          <dgm:resizeHandles val="exact"/>
        </dgm:presLayoutVars>
      </dgm:prSet>
      <dgm:spPr/>
    </dgm:pt>
    <dgm:pt modelId="{2239D5B0-D2B6-A741-A4DC-A3F895C42E28}" type="pres">
      <dgm:prSet presAssocID="{E30B3B92-6DB7-4053-AD3E-CD8A18396AE5}" presName="node" presStyleLbl="node1" presStyleIdx="0" presStyleCnt="5">
        <dgm:presLayoutVars>
          <dgm:bulletEnabled val="1"/>
        </dgm:presLayoutVars>
      </dgm:prSet>
      <dgm:spPr/>
    </dgm:pt>
    <dgm:pt modelId="{A6371794-6B28-CD4B-ACED-E0F79910E202}" type="pres">
      <dgm:prSet presAssocID="{2C1FC44F-0920-4F80-B9B4-7B89F5997A42}" presName="sibTrans" presStyleCnt="0"/>
      <dgm:spPr/>
    </dgm:pt>
    <dgm:pt modelId="{53111FB7-4D39-0E41-B26A-B3F267DDA10C}" type="pres">
      <dgm:prSet presAssocID="{D757B171-CA62-49F8-8A7E-7D95E9557A27}" presName="node" presStyleLbl="node1" presStyleIdx="1" presStyleCnt="5">
        <dgm:presLayoutVars>
          <dgm:bulletEnabled val="1"/>
        </dgm:presLayoutVars>
      </dgm:prSet>
      <dgm:spPr/>
    </dgm:pt>
    <dgm:pt modelId="{3127B868-EE0B-3E4E-BE81-9B19963A86DE}" type="pres">
      <dgm:prSet presAssocID="{F412EFB4-9458-4CA5-B4EC-09EF3F925662}" presName="sibTrans" presStyleCnt="0"/>
      <dgm:spPr/>
    </dgm:pt>
    <dgm:pt modelId="{9FF5E9CA-1CC3-D947-89BD-4B81C1425D0B}" type="pres">
      <dgm:prSet presAssocID="{4D255E77-39EF-4977-A267-B6E7A31B2D37}" presName="node" presStyleLbl="node1" presStyleIdx="2" presStyleCnt="5">
        <dgm:presLayoutVars>
          <dgm:bulletEnabled val="1"/>
        </dgm:presLayoutVars>
      </dgm:prSet>
      <dgm:spPr/>
    </dgm:pt>
    <dgm:pt modelId="{F6710999-4D7B-8646-B46A-06D1D6A6B12E}" type="pres">
      <dgm:prSet presAssocID="{23D4359A-20F0-4071-93DA-7EA4CE5B5325}" presName="sibTrans" presStyleCnt="0"/>
      <dgm:spPr/>
    </dgm:pt>
    <dgm:pt modelId="{28E51F3B-523A-7442-B6A8-72884947C935}" type="pres">
      <dgm:prSet presAssocID="{95355888-2360-41CC-BEC1-42C5661D4254}" presName="node" presStyleLbl="node1" presStyleIdx="3" presStyleCnt="5">
        <dgm:presLayoutVars>
          <dgm:bulletEnabled val="1"/>
        </dgm:presLayoutVars>
      </dgm:prSet>
      <dgm:spPr/>
    </dgm:pt>
    <dgm:pt modelId="{0897DE3C-9083-3847-A3A6-C1FFBF81E126}" type="pres">
      <dgm:prSet presAssocID="{C14908E5-896F-4CE5-ACEB-B2D6E0C419D0}" presName="sibTrans" presStyleCnt="0"/>
      <dgm:spPr/>
    </dgm:pt>
    <dgm:pt modelId="{1A884AF3-F725-BB43-B783-069D9F4C74DF}" type="pres">
      <dgm:prSet presAssocID="{B804A863-E1F3-4E10-9F17-72955DB2E5E5}" presName="node" presStyleLbl="node1" presStyleIdx="4" presStyleCnt="5">
        <dgm:presLayoutVars>
          <dgm:bulletEnabled val="1"/>
        </dgm:presLayoutVars>
      </dgm:prSet>
      <dgm:spPr/>
    </dgm:pt>
  </dgm:ptLst>
  <dgm:cxnLst>
    <dgm:cxn modelId="{A3D05E12-9AC7-4115-A50B-20DBBFC5D0FA}" srcId="{FB56B60E-4930-4184-ADEB-B6EA0A8028FB}" destId="{95355888-2360-41CC-BEC1-42C5661D4254}" srcOrd="3" destOrd="0" parTransId="{00D5A023-D4C2-485D-8B05-8B3CE04327BC}" sibTransId="{C14908E5-896F-4CE5-ACEB-B2D6E0C419D0}"/>
    <dgm:cxn modelId="{7A31B522-B38A-E643-B032-958EC3E26D46}" type="presOf" srcId="{FB56B60E-4930-4184-ADEB-B6EA0A8028FB}" destId="{B42CF55A-F070-8C4F-B8AD-3302B87B48A5}" srcOrd="0" destOrd="0" presId="urn:microsoft.com/office/officeart/2005/8/layout/default"/>
    <dgm:cxn modelId="{35589D2B-6E5E-5B43-B1A1-EA5A2C66111B}" type="presOf" srcId="{B804A863-E1F3-4E10-9F17-72955DB2E5E5}" destId="{1A884AF3-F725-BB43-B783-069D9F4C74DF}" srcOrd="0" destOrd="0" presId="urn:microsoft.com/office/officeart/2005/8/layout/default"/>
    <dgm:cxn modelId="{2DAAE431-59A5-3F43-8DB4-16671C2ECCF6}" type="presOf" srcId="{E30B3B92-6DB7-4053-AD3E-CD8A18396AE5}" destId="{2239D5B0-D2B6-A741-A4DC-A3F895C42E28}" srcOrd="0" destOrd="0" presId="urn:microsoft.com/office/officeart/2005/8/layout/default"/>
    <dgm:cxn modelId="{8AD9893E-7C6D-074E-ADB0-1030FA1A2FCD}" type="presOf" srcId="{D757B171-CA62-49F8-8A7E-7D95E9557A27}" destId="{53111FB7-4D39-0E41-B26A-B3F267DDA10C}" srcOrd="0" destOrd="0" presId="urn:microsoft.com/office/officeart/2005/8/layout/default"/>
    <dgm:cxn modelId="{5E353442-083C-4DE1-9FFC-747FEDC38D45}" srcId="{FB56B60E-4930-4184-ADEB-B6EA0A8028FB}" destId="{D757B171-CA62-49F8-8A7E-7D95E9557A27}" srcOrd="1" destOrd="0" parTransId="{F01575BC-A259-4F3D-911E-60721157CB25}" sibTransId="{F412EFB4-9458-4CA5-B4EC-09EF3F925662}"/>
    <dgm:cxn modelId="{0AFFF959-6EFF-4F80-8A13-D68682A9AF00}" srcId="{FB56B60E-4930-4184-ADEB-B6EA0A8028FB}" destId="{E30B3B92-6DB7-4053-AD3E-CD8A18396AE5}" srcOrd="0" destOrd="0" parTransId="{04261995-CBC9-49EB-AB85-0F463A7FF7B2}" sibTransId="{2C1FC44F-0920-4F80-B9B4-7B89F5997A42}"/>
    <dgm:cxn modelId="{F64D5E7E-B8CF-AB4B-A628-5E9646BD692C}" type="presOf" srcId="{4D255E77-39EF-4977-A267-B6E7A31B2D37}" destId="{9FF5E9CA-1CC3-D947-89BD-4B81C1425D0B}" srcOrd="0" destOrd="0" presId="urn:microsoft.com/office/officeart/2005/8/layout/default"/>
    <dgm:cxn modelId="{7877359B-3640-443D-817C-3E99A433B703}" srcId="{FB56B60E-4930-4184-ADEB-B6EA0A8028FB}" destId="{B804A863-E1F3-4E10-9F17-72955DB2E5E5}" srcOrd="4" destOrd="0" parTransId="{73BFF65B-A99C-4C38-9EB3-153B25BA4E48}" sibTransId="{04358DDF-A62E-4B39-8B0A-94EF9A858CC1}"/>
    <dgm:cxn modelId="{B43530B0-08FF-BB46-9AC8-93CD23E104A0}" type="presOf" srcId="{95355888-2360-41CC-BEC1-42C5661D4254}" destId="{28E51F3B-523A-7442-B6A8-72884947C935}" srcOrd="0" destOrd="0" presId="urn:microsoft.com/office/officeart/2005/8/layout/default"/>
    <dgm:cxn modelId="{D8204DFA-9B5B-46E7-B0A0-EE4088BBB457}" srcId="{FB56B60E-4930-4184-ADEB-B6EA0A8028FB}" destId="{4D255E77-39EF-4977-A267-B6E7A31B2D37}" srcOrd="2" destOrd="0" parTransId="{640F90F9-2611-4820-8BAC-C4862C16C6D8}" sibTransId="{23D4359A-20F0-4071-93DA-7EA4CE5B5325}"/>
    <dgm:cxn modelId="{AF4E8F98-3B68-B14D-8F32-1E9C65E3B773}" type="presParOf" srcId="{B42CF55A-F070-8C4F-B8AD-3302B87B48A5}" destId="{2239D5B0-D2B6-A741-A4DC-A3F895C42E28}" srcOrd="0" destOrd="0" presId="urn:microsoft.com/office/officeart/2005/8/layout/default"/>
    <dgm:cxn modelId="{77AE6A0D-5323-1D4E-8A6A-6C511FE343CB}" type="presParOf" srcId="{B42CF55A-F070-8C4F-B8AD-3302B87B48A5}" destId="{A6371794-6B28-CD4B-ACED-E0F79910E202}" srcOrd="1" destOrd="0" presId="urn:microsoft.com/office/officeart/2005/8/layout/default"/>
    <dgm:cxn modelId="{2B94CE2A-FB43-234A-B6F1-9878D2908FA1}" type="presParOf" srcId="{B42CF55A-F070-8C4F-B8AD-3302B87B48A5}" destId="{53111FB7-4D39-0E41-B26A-B3F267DDA10C}" srcOrd="2" destOrd="0" presId="urn:microsoft.com/office/officeart/2005/8/layout/default"/>
    <dgm:cxn modelId="{1E1CF492-DB27-DD48-BEBC-DD6A3F54807C}" type="presParOf" srcId="{B42CF55A-F070-8C4F-B8AD-3302B87B48A5}" destId="{3127B868-EE0B-3E4E-BE81-9B19963A86DE}" srcOrd="3" destOrd="0" presId="urn:microsoft.com/office/officeart/2005/8/layout/default"/>
    <dgm:cxn modelId="{AA68397C-BEFB-6F4D-8343-C59C9A50164C}" type="presParOf" srcId="{B42CF55A-F070-8C4F-B8AD-3302B87B48A5}" destId="{9FF5E9CA-1CC3-D947-89BD-4B81C1425D0B}" srcOrd="4" destOrd="0" presId="urn:microsoft.com/office/officeart/2005/8/layout/default"/>
    <dgm:cxn modelId="{5B9397AE-3905-3945-83CF-693F19CB67B9}" type="presParOf" srcId="{B42CF55A-F070-8C4F-B8AD-3302B87B48A5}" destId="{F6710999-4D7B-8646-B46A-06D1D6A6B12E}" srcOrd="5" destOrd="0" presId="urn:microsoft.com/office/officeart/2005/8/layout/default"/>
    <dgm:cxn modelId="{0298B49F-D5E9-504D-8ACB-39F9035A795A}" type="presParOf" srcId="{B42CF55A-F070-8C4F-B8AD-3302B87B48A5}" destId="{28E51F3B-523A-7442-B6A8-72884947C935}" srcOrd="6" destOrd="0" presId="urn:microsoft.com/office/officeart/2005/8/layout/default"/>
    <dgm:cxn modelId="{69A0483B-F34E-0F45-AFC9-397C51DA3018}" type="presParOf" srcId="{B42CF55A-F070-8C4F-B8AD-3302B87B48A5}" destId="{0897DE3C-9083-3847-A3A6-C1FFBF81E126}" srcOrd="7" destOrd="0" presId="urn:microsoft.com/office/officeart/2005/8/layout/default"/>
    <dgm:cxn modelId="{8FBBBD19-C026-9E4A-B867-C4264F742F91}" type="presParOf" srcId="{B42CF55A-F070-8C4F-B8AD-3302B87B48A5}" destId="{1A884AF3-F725-BB43-B783-069D9F4C74D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D8FA48-446F-4DBC-959F-A3C8BDDC09BE}"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429D7B82-9A54-4459-A1FD-B5FD577C5A71}">
      <dgm:prSet/>
      <dgm:spPr/>
      <dgm:t>
        <a:bodyPr/>
        <a:lstStyle/>
        <a:p>
          <a:r>
            <a:rPr lang="en-US" dirty="0"/>
            <a:t>The Science of the Good Life: How one school increased student happiness with one simple exercise</a:t>
          </a:r>
        </a:p>
      </dgm:t>
    </dgm:pt>
    <dgm:pt modelId="{DBE9E446-2FD4-4449-A4BF-03900076ED12}" type="parTrans" cxnId="{3560E08D-1B99-4564-900F-EA2A5FAFE5C3}">
      <dgm:prSet/>
      <dgm:spPr/>
      <dgm:t>
        <a:bodyPr/>
        <a:lstStyle/>
        <a:p>
          <a:endParaRPr lang="en-US"/>
        </a:p>
      </dgm:t>
    </dgm:pt>
    <dgm:pt modelId="{D1681FD0-BEDD-4A21-846D-58D8A2AE151E}" type="sibTrans" cxnId="{3560E08D-1B99-4564-900F-EA2A5FAFE5C3}">
      <dgm:prSet/>
      <dgm:spPr/>
      <dgm:t>
        <a:bodyPr/>
        <a:lstStyle/>
        <a:p>
          <a:endParaRPr lang="en-US"/>
        </a:p>
      </dgm:t>
    </dgm:pt>
    <dgm:pt modelId="{029D05A2-7E65-4A2A-97D7-0814378CD2FA}">
      <dgm:prSet/>
      <dgm:spPr/>
      <dgm:t>
        <a:bodyPr/>
        <a:lstStyle/>
        <a:p>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The Science of the Good Life</a:t>
          </a:r>
          <a:endParaRPr lang="en-US" dirty="0">
            <a:solidFill>
              <a:schemeClr val="tx1"/>
            </a:solidFill>
          </a:endParaRPr>
        </a:p>
      </dgm:t>
    </dgm:pt>
    <dgm:pt modelId="{20A74060-1FC5-4C3B-A889-30C5434C12ED}" type="parTrans" cxnId="{4D018265-8A66-40D0-B158-2DB600ADE75C}">
      <dgm:prSet/>
      <dgm:spPr/>
      <dgm:t>
        <a:bodyPr/>
        <a:lstStyle/>
        <a:p>
          <a:endParaRPr lang="en-US"/>
        </a:p>
      </dgm:t>
    </dgm:pt>
    <dgm:pt modelId="{00F77CDC-4136-4D7E-8EC4-36518B65373A}" type="sibTrans" cxnId="{4D018265-8A66-40D0-B158-2DB600ADE75C}">
      <dgm:prSet/>
      <dgm:spPr/>
      <dgm:t>
        <a:bodyPr/>
        <a:lstStyle/>
        <a:p>
          <a:endParaRPr lang="en-US"/>
        </a:p>
      </dgm:t>
    </dgm:pt>
    <dgm:pt modelId="{AC8F90CD-EDD9-564D-9039-7D6C5B6278DF}" type="pres">
      <dgm:prSet presAssocID="{0AD8FA48-446F-4DBC-959F-A3C8BDDC09BE}" presName="Name0" presStyleCnt="0">
        <dgm:presLayoutVars>
          <dgm:dir/>
          <dgm:animLvl val="lvl"/>
          <dgm:resizeHandles val="exact"/>
        </dgm:presLayoutVars>
      </dgm:prSet>
      <dgm:spPr/>
    </dgm:pt>
    <dgm:pt modelId="{3C9DD04C-6235-1942-B704-E03D469871B9}" type="pres">
      <dgm:prSet presAssocID="{029D05A2-7E65-4A2A-97D7-0814378CD2FA}" presName="boxAndChildren" presStyleCnt="0"/>
      <dgm:spPr/>
    </dgm:pt>
    <dgm:pt modelId="{617184C7-D65D-2740-968A-584527B737BF}" type="pres">
      <dgm:prSet presAssocID="{029D05A2-7E65-4A2A-97D7-0814378CD2FA}" presName="parentTextBox" presStyleLbl="node1" presStyleIdx="0" presStyleCnt="2"/>
      <dgm:spPr/>
    </dgm:pt>
    <dgm:pt modelId="{3D24F51F-B05B-2345-A49D-18AEE02F96C8}" type="pres">
      <dgm:prSet presAssocID="{D1681FD0-BEDD-4A21-846D-58D8A2AE151E}" presName="sp" presStyleCnt="0"/>
      <dgm:spPr/>
    </dgm:pt>
    <dgm:pt modelId="{5D93BA12-4620-3A43-9FB6-1FF5C77CA593}" type="pres">
      <dgm:prSet presAssocID="{429D7B82-9A54-4459-A1FD-B5FD577C5A71}" presName="arrowAndChildren" presStyleCnt="0"/>
      <dgm:spPr/>
    </dgm:pt>
    <dgm:pt modelId="{4FD0B5C4-61EB-AB4C-8C96-F3F2045EA63C}" type="pres">
      <dgm:prSet presAssocID="{429D7B82-9A54-4459-A1FD-B5FD577C5A71}" presName="parentTextArrow" presStyleLbl="node1" presStyleIdx="1" presStyleCnt="2"/>
      <dgm:spPr/>
    </dgm:pt>
  </dgm:ptLst>
  <dgm:cxnLst>
    <dgm:cxn modelId="{7611382E-03BC-2344-8B4B-8B3810D02EEB}" type="presOf" srcId="{0AD8FA48-446F-4DBC-959F-A3C8BDDC09BE}" destId="{AC8F90CD-EDD9-564D-9039-7D6C5B6278DF}" srcOrd="0" destOrd="0" presId="urn:microsoft.com/office/officeart/2005/8/layout/process4"/>
    <dgm:cxn modelId="{4D018265-8A66-40D0-B158-2DB600ADE75C}" srcId="{0AD8FA48-446F-4DBC-959F-A3C8BDDC09BE}" destId="{029D05A2-7E65-4A2A-97D7-0814378CD2FA}" srcOrd="1" destOrd="0" parTransId="{20A74060-1FC5-4C3B-A889-30C5434C12ED}" sibTransId="{00F77CDC-4136-4D7E-8EC4-36518B65373A}"/>
    <dgm:cxn modelId="{3560E08D-1B99-4564-900F-EA2A5FAFE5C3}" srcId="{0AD8FA48-446F-4DBC-959F-A3C8BDDC09BE}" destId="{429D7B82-9A54-4459-A1FD-B5FD577C5A71}" srcOrd="0" destOrd="0" parTransId="{DBE9E446-2FD4-4449-A4BF-03900076ED12}" sibTransId="{D1681FD0-BEDD-4A21-846D-58D8A2AE151E}"/>
    <dgm:cxn modelId="{B112FB97-25C1-C040-A20D-B3D337A10A3B}" type="presOf" srcId="{429D7B82-9A54-4459-A1FD-B5FD577C5A71}" destId="{4FD0B5C4-61EB-AB4C-8C96-F3F2045EA63C}" srcOrd="0" destOrd="0" presId="urn:microsoft.com/office/officeart/2005/8/layout/process4"/>
    <dgm:cxn modelId="{399795CB-2E01-BE45-953B-F6350A88D12A}" type="presOf" srcId="{029D05A2-7E65-4A2A-97D7-0814378CD2FA}" destId="{617184C7-D65D-2740-968A-584527B737BF}" srcOrd="0" destOrd="0" presId="urn:microsoft.com/office/officeart/2005/8/layout/process4"/>
    <dgm:cxn modelId="{1FF68204-7FB9-904D-A56B-3FA694C08B7F}" type="presParOf" srcId="{AC8F90CD-EDD9-564D-9039-7D6C5B6278DF}" destId="{3C9DD04C-6235-1942-B704-E03D469871B9}" srcOrd="0" destOrd="0" presId="urn:microsoft.com/office/officeart/2005/8/layout/process4"/>
    <dgm:cxn modelId="{D37E9F4F-492F-B142-A59A-65E7B9FFDF1B}" type="presParOf" srcId="{3C9DD04C-6235-1942-B704-E03D469871B9}" destId="{617184C7-D65D-2740-968A-584527B737BF}" srcOrd="0" destOrd="0" presId="urn:microsoft.com/office/officeart/2005/8/layout/process4"/>
    <dgm:cxn modelId="{A55E3516-6B92-8E48-B7E7-F35452046409}" type="presParOf" srcId="{AC8F90CD-EDD9-564D-9039-7D6C5B6278DF}" destId="{3D24F51F-B05B-2345-A49D-18AEE02F96C8}" srcOrd="1" destOrd="0" presId="urn:microsoft.com/office/officeart/2005/8/layout/process4"/>
    <dgm:cxn modelId="{8B917BC2-FEF8-EC41-B26C-9F67F8F400D7}" type="presParOf" srcId="{AC8F90CD-EDD9-564D-9039-7D6C5B6278DF}" destId="{5D93BA12-4620-3A43-9FB6-1FF5C77CA593}" srcOrd="2" destOrd="0" presId="urn:microsoft.com/office/officeart/2005/8/layout/process4"/>
    <dgm:cxn modelId="{8CA7C875-6C8B-E141-909D-AA6D467FA4BC}" type="presParOf" srcId="{5D93BA12-4620-3A43-9FB6-1FF5C77CA593}" destId="{4FD0B5C4-61EB-AB4C-8C96-F3F2045EA63C}"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6947BE-67DC-45A2-8FE9-5CC6DE0EA5D8}" type="doc">
      <dgm:prSet loTypeId="urn:microsoft.com/office/officeart/2005/8/layout/bProcess4" loCatId="process" qsTypeId="urn:microsoft.com/office/officeart/2005/8/quickstyle/simple2" qsCatId="simple" csTypeId="urn:microsoft.com/office/officeart/2005/8/colors/colorful5" csCatId="colorful"/>
      <dgm:spPr/>
      <dgm:t>
        <a:bodyPr/>
        <a:lstStyle/>
        <a:p>
          <a:endParaRPr lang="en-US"/>
        </a:p>
      </dgm:t>
    </dgm:pt>
    <dgm:pt modelId="{973FFAEC-05B3-4FD7-ADDE-2B1B51AC790E}">
      <dgm:prSet/>
      <dgm:spPr/>
      <dgm:t>
        <a:bodyPr/>
        <a:lstStyle/>
        <a:p>
          <a:r>
            <a:rPr lang="en-US"/>
            <a:t>Hugs</a:t>
          </a:r>
        </a:p>
      </dgm:t>
    </dgm:pt>
    <dgm:pt modelId="{60064155-9BC3-4848-9E35-A7F6CC7F8F7A}" type="parTrans" cxnId="{70B151E1-66E5-4A36-B52E-DE873FBD1E79}">
      <dgm:prSet/>
      <dgm:spPr/>
      <dgm:t>
        <a:bodyPr/>
        <a:lstStyle/>
        <a:p>
          <a:endParaRPr lang="en-US"/>
        </a:p>
      </dgm:t>
    </dgm:pt>
    <dgm:pt modelId="{A64CD5EF-D7EE-4C5D-AFCA-9DB3D69F9681}" type="sibTrans" cxnId="{70B151E1-66E5-4A36-B52E-DE873FBD1E79}">
      <dgm:prSet/>
      <dgm:spPr/>
      <dgm:t>
        <a:bodyPr/>
        <a:lstStyle/>
        <a:p>
          <a:endParaRPr lang="en-US"/>
        </a:p>
      </dgm:t>
    </dgm:pt>
    <dgm:pt modelId="{6565AADB-4282-40C1-A266-255A09E9E81C}">
      <dgm:prSet/>
      <dgm:spPr/>
      <dgm:t>
        <a:bodyPr/>
        <a:lstStyle/>
        <a:p>
          <a:r>
            <a:rPr lang="en-US"/>
            <a:t>Smiles</a:t>
          </a:r>
        </a:p>
      </dgm:t>
    </dgm:pt>
    <dgm:pt modelId="{C64E9295-CB17-4C55-A6D1-8CE4BDA7FB44}" type="parTrans" cxnId="{1B1FC4BC-DB49-46EB-A8EA-50788E8E0C40}">
      <dgm:prSet/>
      <dgm:spPr/>
      <dgm:t>
        <a:bodyPr/>
        <a:lstStyle/>
        <a:p>
          <a:endParaRPr lang="en-US"/>
        </a:p>
      </dgm:t>
    </dgm:pt>
    <dgm:pt modelId="{3C12348B-CE4E-4CFD-B7AE-C2746F925F4E}" type="sibTrans" cxnId="{1B1FC4BC-DB49-46EB-A8EA-50788E8E0C40}">
      <dgm:prSet/>
      <dgm:spPr/>
      <dgm:t>
        <a:bodyPr/>
        <a:lstStyle/>
        <a:p>
          <a:endParaRPr lang="en-US"/>
        </a:p>
      </dgm:t>
    </dgm:pt>
    <dgm:pt modelId="{877E69E9-107C-486D-8AEA-E7012BF2CBDE}">
      <dgm:prSet/>
      <dgm:spPr/>
      <dgm:t>
        <a:bodyPr/>
        <a:lstStyle/>
        <a:p>
          <a:r>
            <a:rPr lang="en-US"/>
            <a:t>Friends</a:t>
          </a:r>
        </a:p>
      </dgm:t>
    </dgm:pt>
    <dgm:pt modelId="{0BE1583B-CC51-4569-85BB-DD4FFB973F4D}" type="parTrans" cxnId="{2E536DDA-0466-4BF1-A938-64DAE47A5203}">
      <dgm:prSet/>
      <dgm:spPr/>
      <dgm:t>
        <a:bodyPr/>
        <a:lstStyle/>
        <a:p>
          <a:endParaRPr lang="en-US"/>
        </a:p>
      </dgm:t>
    </dgm:pt>
    <dgm:pt modelId="{462162D7-45F7-446F-BD92-1F146F1C1414}" type="sibTrans" cxnId="{2E536DDA-0466-4BF1-A938-64DAE47A5203}">
      <dgm:prSet/>
      <dgm:spPr/>
      <dgm:t>
        <a:bodyPr/>
        <a:lstStyle/>
        <a:p>
          <a:endParaRPr lang="en-US"/>
        </a:p>
      </dgm:t>
    </dgm:pt>
    <dgm:pt modelId="{1FA16F90-F2E8-4A3F-8699-1AF742398CD4}">
      <dgm:prSet/>
      <dgm:spPr/>
      <dgm:t>
        <a:bodyPr/>
        <a:lstStyle/>
        <a:p>
          <a:r>
            <a:rPr lang="en-US"/>
            <a:t>Kisses</a:t>
          </a:r>
        </a:p>
      </dgm:t>
    </dgm:pt>
    <dgm:pt modelId="{05745B18-2955-456D-A29E-717A922DB83D}" type="parTrans" cxnId="{DB66F491-363D-4BAD-AD84-9DC10D8D12A7}">
      <dgm:prSet/>
      <dgm:spPr/>
      <dgm:t>
        <a:bodyPr/>
        <a:lstStyle/>
        <a:p>
          <a:endParaRPr lang="en-US"/>
        </a:p>
      </dgm:t>
    </dgm:pt>
    <dgm:pt modelId="{B7FFA5D0-D8F5-4187-A0C7-AF7D4E683B4F}" type="sibTrans" cxnId="{DB66F491-363D-4BAD-AD84-9DC10D8D12A7}">
      <dgm:prSet/>
      <dgm:spPr/>
      <dgm:t>
        <a:bodyPr/>
        <a:lstStyle/>
        <a:p>
          <a:endParaRPr lang="en-US"/>
        </a:p>
      </dgm:t>
    </dgm:pt>
    <dgm:pt modelId="{079ACB6B-4473-4E96-B348-9515C7ACB288}">
      <dgm:prSet/>
      <dgm:spPr/>
      <dgm:t>
        <a:bodyPr/>
        <a:lstStyle/>
        <a:p>
          <a:r>
            <a:rPr lang="en-US"/>
            <a:t>Family</a:t>
          </a:r>
        </a:p>
      </dgm:t>
    </dgm:pt>
    <dgm:pt modelId="{0F04131C-BE8F-45BD-87F4-14201A1E0918}" type="parTrans" cxnId="{3A338F3A-E86B-425E-AAA6-4EE8F7621907}">
      <dgm:prSet/>
      <dgm:spPr/>
      <dgm:t>
        <a:bodyPr/>
        <a:lstStyle/>
        <a:p>
          <a:endParaRPr lang="en-US"/>
        </a:p>
      </dgm:t>
    </dgm:pt>
    <dgm:pt modelId="{32A18812-AC28-46E2-9FF7-EE26C2AAD208}" type="sibTrans" cxnId="{3A338F3A-E86B-425E-AAA6-4EE8F7621907}">
      <dgm:prSet/>
      <dgm:spPr/>
      <dgm:t>
        <a:bodyPr/>
        <a:lstStyle/>
        <a:p>
          <a:endParaRPr lang="en-US"/>
        </a:p>
      </dgm:t>
    </dgm:pt>
    <dgm:pt modelId="{B918435D-2D37-442D-8DCC-D82D2C40DAE9}">
      <dgm:prSet/>
      <dgm:spPr/>
      <dgm:t>
        <a:bodyPr/>
        <a:lstStyle/>
        <a:p>
          <a:r>
            <a:rPr lang="en-US"/>
            <a:t>Sleep</a:t>
          </a:r>
        </a:p>
      </dgm:t>
    </dgm:pt>
    <dgm:pt modelId="{B49B48A3-8C1C-4C1E-BB8E-E5B347C9FC8A}" type="parTrans" cxnId="{34B5B81A-AEEB-4189-8780-E7F151875241}">
      <dgm:prSet/>
      <dgm:spPr/>
      <dgm:t>
        <a:bodyPr/>
        <a:lstStyle/>
        <a:p>
          <a:endParaRPr lang="en-US"/>
        </a:p>
      </dgm:t>
    </dgm:pt>
    <dgm:pt modelId="{E2D6A4A4-CD0D-41DF-B8E0-621767FB38DD}" type="sibTrans" cxnId="{34B5B81A-AEEB-4189-8780-E7F151875241}">
      <dgm:prSet/>
      <dgm:spPr/>
      <dgm:t>
        <a:bodyPr/>
        <a:lstStyle/>
        <a:p>
          <a:endParaRPr lang="en-US"/>
        </a:p>
      </dgm:t>
    </dgm:pt>
    <dgm:pt modelId="{A0E25745-195E-4FE0-A8E1-650757712ECD}">
      <dgm:prSet/>
      <dgm:spPr/>
      <dgm:t>
        <a:bodyPr/>
        <a:lstStyle/>
        <a:p>
          <a:r>
            <a:rPr lang="en-US"/>
            <a:t>Love</a:t>
          </a:r>
        </a:p>
      </dgm:t>
    </dgm:pt>
    <dgm:pt modelId="{EFFE2C06-23E7-449B-9FF3-5756F5C57D4C}" type="parTrans" cxnId="{BEBE9CCC-1E07-4279-80D3-EFAF2CDD9EE7}">
      <dgm:prSet/>
      <dgm:spPr/>
      <dgm:t>
        <a:bodyPr/>
        <a:lstStyle/>
        <a:p>
          <a:endParaRPr lang="en-US"/>
        </a:p>
      </dgm:t>
    </dgm:pt>
    <dgm:pt modelId="{09F64C36-40A5-486D-B39B-4521E9D46369}" type="sibTrans" cxnId="{BEBE9CCC-1E07-4279-80D3-EFAF2CDD9EE7}">
      <dgm:prSet/>
      <dgm:spPr/>
      <dgm:t>
        <a:bodyPr/>
        <a:lstStyle/>
        <a:p>
          <a:endParaRPr lang="en-US"/>
        </a:p>
      </dgm:t>
    </dgm:pt>
    <dgm:pt modelId="{2849BECD-D725-42E3-9AA0-E2EC2BAE11CA}">
      <dgm:prSet/>
      <dgm:spPr/>
      <dgm:t>
        <a:bodyPr/>
        <a:lstStyle/>
        <a:p>
          <a:r>
            <a:rPr lang="en-US"/>
            <a:t>Laughter</a:t>
          </a:r>
        </a:p>
      </dgm:t>
    </dgm:pt>
    <dgm:pt modelId="{94B6E346-3F2D-41FA-A374-388F1AB5FC7F}" type="parTrans" cxnId="{26E0EEFE-6DFF-4678-AA47-7BBE33CA3092}">
      <dgm:prSet/>
      <dgm:spPr/>
      <dgm:t>
        <a:bodyPr/>
        <a:lstStyle/>
        <a:p>
          <a:endParaRPr lang="en-US"/>
        </a:p>
      </dgm:t>
    </dgm:pt>
    <dgm:pt modelId="{F9B57A2E-331D-430F-A3BD-7671AADE7AB4}" type="sibTrans" cxnId="{26E0EEFE-6DFF-4678-AA47-7BBE33CA3092}">
      <dgm:prSet/>
      <dgm:spPr/>
      <dgm:t>
        <a:bodyPr/>
        <a:lstStyle/>
        <a:p>
          <a:endParaRPr lang="en-US"/>
        </a:p>
      </dgm:t>
    </dgm:pt>
    <dgm:pt modelId="{01A8784D-3434-4233-ABFB-BA744CB1D0AB}">
      <dgm:prSet/>
      <dgm:spPr/>
      <dgm:t>
        <a:bodyPr/>
        <a:lstStyle/>
        <a:p>
          <a:r>
            <a:rPr lang="en-US"/>
            <a:t>Good Memories</a:t>
          </a:r>
        </a:p>
      </dgm:t>
    </dgm:pt>
    <dgm:pt modelId="{7EB66811-C8F9-4F65-8984-60701F8D5BAF}" type="parTrans" cxnId="{12EEC3A3-BC49-42AD-904D-9F72969F2F28}">
      <dgm:prSet/>
      <dgm:spPr/>
      <dgm:t>
        <a:bodyPr/>
        <a:lstStyle/>
        <a:p>
          <a:endParaRPr lang="en-US"/>
        </a:p>
      </dgm:t>
    </dgm:pt>
    <dgm:pt modelId="{4AEA3790-5AD2-4C77-8229-27AE0DE49B47}" type="sibTrans" cxnId="{12EEC3A3-BC49-42AD-904D-9F72969F2F28}">
      <dgm:prSet/>
      <dgm:spPr/>
      <dgm:t>
        <a:bodyPr/>
        <a:lstStyle/>
        <a:p>
          <a:endParaRPr lang="en-US"/>
        </a:p>
      </dgm:t>
    </dgm:pt>
    <dgm:pt modelId="{EA625CFB-0C8A-F64D-9E0B-82EAC7B05D3C}" type="pres">
      <dgm:prSet presAssocID="{566947BE-67DC-45A2-8FE9-5CC6DE0EA5D8}" presName="Name0" presStyleCnt="0">
        <dgm:presLayoutVars>
          <dgm:dir/>
          <dgm:resizeHandles/>
        </dgm:presLayoutVars>
      </dgm:prSet>
      <dgm:spPr/>
    </dgm:pt>
    <dgm:pt modelId="{D1089394-0395-1C4A-B787-BEC9ADFAF2C9}" type="pres">
      <dgm:prSet presAssocID="{973FFAEC-05B3-4FD7-ADDE-2B1B51AC790E}" presName="compNode" presStyleCnt="0"/>
      <dgm:spPr/>
    </dgm:pt>
    <dgm:pt modelId="{23C6F9B1-F608-D441-A489-4EB4391BB91A}" type="pres">
      <dgm:prSet presAssocID="{973FFAEC-05B3-4FD7-ADDE-2B1B51AC790E}" presName="dummyConnPt" presStyleCnt="0"/>
      <dgm:spPr/>
    </dgm:pt>
    <dgm:pt modelId="{8A5D1AC5-382B-C14E-AF22-4DAA58D8B41D}" type="pres">
      <dgm:prSet presAssocID="{973FFAEC-05B3-4FD7-ADDE-2B1B51AC790E}" presName="node" presStyleLbl="node1" presStyleIdx="0" presStyleCnt="9">
        <dgm:presLayoutVars>
          <dgm:bulletEnabled val="1"/>
        </dgm:presLayoutVars>
      </dgm:prSet>
      <dgm:spPr/>
    </dgm:pt>
    <dgm:pt modelId="{9675C668-619B-4D46-A6FB-2B8A18159B91}" type="pres">
      <dgm:prSet presAssocID="{A64CD5EF-D7EE-4C5D-AFCA-9DB3D69F9681}" presName="sibTrans" presStyleLbl="bgSibTrans2D1" presStyleIdx="0" presStyleCnt="8"/>
      <dgm:spPr/>
    </dgm:pt>
    <dgm:pt modelId="{BF6578A0-ADFC-6E44-A36A-2EE5C5823D5B}" type="pres">
      <dgm:prSet presAssocID="{6565AADB-4282-40C1-A266-255A09E9E81C}" presName="compNode" presStyleCnt="0"/>
      <dgm:spPr/>
    </dgm:pt>
    <dgm:pt modelId="{B9D7C149-8D80-214F-8F05-9A7D2D39E8E0}" type="pres">
      <dgm:prSet presAssocID="{6565AADB-4282-40C1-A266-255A09E9E81C}" presName="dummyConnPt" presStyleCnt="0"/>
      <dgm:spPr/>
    </dgm:pt>
    <dgm:pt modelId="{2F42D7CA-3EC9-0A45-AA6F-179313D5A1FF}" type="pres">
      <dgm:prSet presAssocID="{6565AADB-4282-40C1-A266-255A09E9E81C}" presName="node" presStyleLbl="node1" presStyleIdx="1" presStyleCnt="9">
        <dgm:presLayoutVars>
          <dgm:bulletEnabled val="1"/>
        </dgm:presLayoutVars>
      </dgm:prSet>
      <dgm:spPr/>
    </dgm:pt>
    <dgm:pt modelId="{65FC5D63-FAC1-AC4B-9A09-39B82DC04F80}" type="pres">
      <dgm:prSet presAssocID="{3C12348B-CE4E-4CFD-B7AE-C2746F925F4E}" presName="sibTrans" presStyleLbl="bgSibTrans2D1" presStyleIdx="1" presStyleCnt="8"/>
      <dgm:spPr/>
    </dgm:pt>
    <dgm:pt modelId="{1BB6FDFF-B11D-F240-8E03-7F2F9105C1AD}" type="pres">
      <dgm:prSet presAssocID="{877E69E9-107C-486D-8AEA-E7012BF2CBDE}" presName="compNode" presStyleCnt="0"/>
      <dgm:spPr/>
    </dgm:pt>
    <dgm:pt modelId="{4EB0635F-0672-8443-816D-17E1804508C6}" type="pres">
      <dgm:prSet presAssocID="{877E69E9-107C-486D-8AEA-E7012BF2CBDE}" presName="dummyConnPt" presStyleCnt="0"/>
      <dgm:spPr/>
    </dgm:pt>
    <dgm:pt modelId="{CA516BBB-33B8-EA4F-A574-1D072D2E302F}" type="pres">
      <dgm:prSet presAssocID="{877E69E9-107C-486D-8AEA-E7012BF2CBDE}" presName="node" presStyleLbl="node1" presStyleIdx="2" presStyleCnt="9">
        <dgm:presLayoutVars>
          <dgm:bulletEnabled val="1"/>
        </dgm:presLayoutVars>
      </dgm:prSet>
      <dgm:spPr/>
    </dgm:pt>
    <dgm:pt modelId="{98F6A2B9-CACE-FE43-8690-2CE235664692}" type="pres">
      <dgm:prSet presAssocID="{462162D7-45F7-446F-BD92-1F146F1C1414}" presName="sibTrans" presStyleLbl="bgSibTrans2D1" presStyleIdx="2" presStyleCnt="8"/>
      <dgm:spPr/>
    </dgm:pt>
    <dgm:pt modelId="{3D61C138-813F-6246-91C9-B8132611162F}" type="pres">
      <dgm:prSet presAssocID="{1FA16F90-F2E8-4A3F-8699-1AF742398CD4}" presName="compNode" presStyleCnt="0"/>
      <dgm:spPr/>
    </dgm:pt>
    <dgm:pt modelId="{6865AE05-B36F-994F-88B5-E6E4F20EEE13}" type="pres">
      <dgm:prSet presAssocID="{1FA16F90-F2E8-4A3F-8699-1AF742398CD4}" presName="dummyConnPt" presStyleCnt="0"/>
      <dgm:spPr/>
    </dgm:pt>
    <dgm:pt modelId="{E1CFE122-1D0F-E24D-9CF0-50092FEEAE63}" type="pres">
      <dgm:prSet presAssocID="{1FA16F90-F2E8-4A3F-8699-1AF742398CD4}" presName="node" presStyleLbl="node1" presStyleIdx="3" presStyleCnt="9">
        <dgm:presLayoutVars>
          <dgm:bulletEnabled val="1"/>
        </dgm:presLayoutVars>
      </dgm:prSet>
      <dgm:spPr/>
    </dgm:pt>
    <dgm:pt modelId="{7A8B880B-B6E2-C143-AA77-0CA21EC83962}" type="pres">
      <dgm:prSet presAssocID="{B7FFA5D0-D8F5-4187-A0C7-AF7D4E683B4F}" presName="sibTrans" presStyleLbl="bgSibTrans2D1" presStyleIdx="3" presStyleCnt="8"/>
      <dgm:spPr/>
    </dgm:pt>
    <dgm:pt modelId="{3114E422-2A59-904A-88BD-30B631068984}" type="pres">
      <dgm:prSet presAssocID="{079ACB6B-4473-4E96-B348-9515C7ACB288}" presName="compNode" presStyleCnt="0"/>
      <dgm:spPr/>
    </dgm:pt>
    <dgm:pt modelId="{7F94CF5F-9CC9-464D-B7C7-793B5DFF62EA}" type="pres">
      <dgm:prSet presAssocID="{079ACB6B-4473-4E96-B348-9515C7ACB288}" presName="dummyConnPt" presStyleCnt="0"/>
      <dgm:spPr/>
    </dgm:pt>
    <dgm:pt modelId="{9C364FB4-3FEE-3344-AC87-89E03C701392}" type="pres">
      <dgm:prSet presAssocID="{079ACB6B-4473-4E96-B348-9515C7ACB288}" presName="node" presStyleLbl="node1" presStyleIdx="4" presStyleCnt="9">
        <dgm:presLayoutVars>
          <dgm:bulletEnabled val="1"/>
        </dgm:presLayoutVars>
      </dgm:prSet>
      <dgm:spPr/>
    </dgm:pt>
    <dgm:pt modelId="{6A073B89-BB42-6E45-8D3F-7EB0274B6084}" type="pres">
      <dgm:prSet presAssocID="{32A18812-AC28-46E2-9FF7-EE26C2AAD208}" presName="sibTrans" presStyleLbl="bgSibTrans2D1" presStyleIdx="4" presStyleCnt="8"/>
      <dgm:spPr/>
    </dgm:pt>
    <dgm:pt modelId="{88854647-FEDC-1648-A44E-19C7E615FE96}" type="pres">
      <dgm:prSet presAssocID="{B918435D-2D37-442D-8DCC-D82D2C40DAE9}" presName="compNode" presStyleCnt="0"/>
      <dgm:spPr/>
    </dgm:pt>
    <dgm:pt modelId="{F21F2B29-DE5D-DA4B-AF4D-0BAA55CA14D2}" type="pres">
      <dgm:prSet presAssocID="{B918435D-2D37-442D-8DCC-D82D2C40DAE9}" presName="dummyConnPt" presStyleCnt="0"/>
      <dgm:spPr/>
    </dgm:pt>
    <dgm:pt modelId="{67723B30-02C8-2F43-AAEC-BBD258008564}" type="pres">
      <dgm:prSet presAssocID="{B918435D-2D37-442D-8DCC-D82D2C40DAE9}" presName="node" presStyleLbl="node1" presStyleIdx="5" presStyleCnt="9">
        <dgm:presLayoutVars>
          <dgm:bulletEnabled val="1"/>
        </dgm:presLayoutVars>
      </dgm:prSet>
      <dgm:spPr/>
    </dgm:pt>
    <dgm:pt modelId="{71ACBBDF-ADF9-AD4C-8A39-C4350D91A508}" type="pres">
      <dgm:prSet presAssocID="{E2D6A4A4-CD0D-41DF-B8E0-621767FB38DD}" presName="sibTrans" presStyleLbl="bgSibTrans2D1" presStyleIdx="5" presStyleCnt="8"/>
      <dgm:spPr/>
    </dgm:pt>
    <dgm:pt modelId="{46C648E9-6413-E148-B3B7-455B56D53B9D}" type="pres">
      <dgm:prSet presAssocID="{A0E25745-195E-4FE0-A8E1-650757712ECD}" presName="compNode" presStyleCnt="0"/>
      <dgm:spPr/>
    </dgm:pt>
    <dgm:pt modelId="{B2E82902-3C8B-774C-905C-FE367DC8C2DE}" type="pres">
      <dgm:prSet presAssocID="{A0E25745-195E-4FE0-A8E1-650757712ECD}" presName="dummyConnPt" presStyleCnt="0"/>
      <dgm:spPr/>
    </dgm:pt>
    <dgm:pt modelId="{23395FC6-6645-0843-BB67-EC9E2E23DB3D}" type="pres">
      <dgm:prSet presAssocID="{A0E25745-195E-4FE0-A8E1-650757712ECD}" presName="node" presStyleLbl="node1" presStyleIdx="6" presStyleCnt="9">
        <dgm:presLayoutVars>
          <dgm:bulletEnabled val="1"/>
        </dgm:presLayoutVars>
      </dgm:prSet>
      <dgm:spPr/>
    </dgm:pt>
    <dgm:pt modelId="{A7AB6AD7-55F3-084B-A84A-9D691B1D9CD6}" type="pres">
      <dgm:prSet presAssocID="{09F64C36-40A5-486D-B39B-4521E9D46369}" presName="sibTrans" presStyleLbl="bgSibTrans2D1" presStyleIdx="6" presStyleCnt="8"/>
      <dgm:spPr/>
    </dgm:pt>
    <dgm:pt modelId="{0F1E9B16-B0FA-6A4E-A7BC-56A3D1DFE818}" type="pres">
      <dgm:prSet presAssocID="{2849BECD-D725-42E3-9AA0-E2EC2BAE11CA}" presName="compNode" presStyleCnt="0"/>
      <dgm:spPr/>
    </dgm:pt>
    <dgm:pt modelId="{82EF5363-9AFB-8F4E-91B5-8A261A73B526}" type="pres">
      <dgm:prSet presAssocID="{2849BECD-D725-42E3-9AA0-E2EC2BAE11CA}" presName="dummyConnPt" presStyleCnt="0"/>
      <dgm:spPr/>
    </dgm:pt>
    <dgm:pt modelId="{689F464D-24FB-D346-84F6-6123740BB007}" type="pres">
      <dgm:prSet presAssocID="{2849BECD-D725-42E3-9AA0-E2EC2BAE11CA}" presName="node" presStyleLbl="node1" presStyleIdx="7" presStyleCnt="9">
        <dgm:presLayoutVars>
          <dgm:bulletEnabled val="1"/>
        </dgm:presLayoutVars>
      </dgm:prSet>
      <dgm:spPr/>
    </dgm:pt>
    <dgm:pt modelId="{1906FD36-EB27-AA45-8C7D-092967C75A5C}" type="pres">
      <dgm:prSet presAssocID="{F9B57A2E-331D-430F-A3BD-7671AADE7AB4}" presName="sibTrans" presStyleLbl="bgSibTrans2D1" presStyleIdx="7" presStyleCnt="8"/>
      <dgm:spPr/>
    </dgm:pt>
    <dgm:pt modelId="{CB75FEA2-24B1-434E-ABD3-A1D6E8DAAA70}" type="pres">
      <dgm:prSet presAssocID="{01A8784D-3434-4233-ABFB-BA744CB1D0AB}" presName="compNode" presStyleCnt="0"/>
      <dgm:spPr/>
    </dgm:pt>
    <dgm:pt modelId="{5ED95F88-1B35-F147-A64A-77FF5109769C}" type="pres">
      <dgm:prSet presAssocID="{01A8784D-3434-4233-ABFB-BA744CB1D0AB}" presName="dummyConnPt" presStyleCnt="0"/>
      <dgm:spPr/>
    </dgm:pt>
    <dgm:pt modelId="{F30A07B3-37E4-434A-870D-07BD3311B3CF}" type="pres">
      <dgm:prSet presAssocID="{01A8784D-3434-4233-ABFB-BA744CB1D0AB}" presName="node" presStyleLbl="node1" presStyleIdx="8" presStyleCnt="9">
        <dgm:presLayoutVars>
          <dgm:bulletEnabled val="1"/>
        </dgm:presLayoutVars>
      </dgm:prSet>
      <dgm:spPr/>
    </dgm:pt>
  </dgm:ptLst>
  <dgm:cxnLst>
    <dgm:cxn modelId="{EB5EA50A-52A1-0042-9FA0-959A516AB35B}" type="presOf" srcId="{079ACB6B-4473-4E96-B348-9515C7ACB288}" destId="{9C364FB4-3FEE-3344-AC87-89E03C701392}" srcOrd="0" destOrd="0" presId="urn:microsoft.com/office/officeart/2005/8/layout/bProcess4"/>
    <dgm:cxn modelId="{9BE21D19-3D60-2A43-8F28-5E2C449F5F2B}" type="presOf" srcId="{973FFAEC-05B3-4FD7-ADDE-2B1B51AC790E}" destId="{8A5D1AC5-382B-C14E-AF22-4DAA58D8B41D}" srcOrd="0" destOrd="0" presId="urn:microsoft.com/office/officeart/2005/8/layout/bProcess4"/>
    <dgm:cxn modelId="{8352601A-C8F5-0646-8BD4-3BCB5BFA2C94}" type="presOf" srcId="{32A18812-AC28-46E2-9FF7-EE26C2AAD208}" destId="{6A073B89-BB42-6E45-8D3F-7EB0274B6084}" srcOrd="0" destOrd="0" presId="urn:microsoft.com/office/officeart/2005/8/layout/bProcess4"/>
    <dgm:cxn modelId="{34B5B81A-AEEB-4189-8780-E7F151875241}" srcId="{566947BE-67DC-45A2-8FE9-5CC6DE0EA5D8}" destId="{B918435D-2D37-442D-8DCC-D82D2C40DAE9}" srcOrd="5" destOrd="0" parTransId="{B49B48A3-8C1C-4C1E-BB8E-E5B347C9FC8A}" sibTransId="{E2D6A4A4-CD0D-41DF-B8E0-621767FB38DD}"/>
    <dgm:cxn modelId="{A5256F35-A9D2-5740-8EAE-72225D5DC046}" type="presOf" srcId="{F9B57A2E-331D-430F-A3BD-7671AADE7AB4}" destId="{1906FD36-EB27-AA45-8C7D-092967C75A5C}" srcOrd="0" destOrd="0" presId="urn:microsoft.com/office/officeart/2005/8/layout/bProcess4"/>
    <dgm:cxn modelId="{3A338F3A-E86B-425E-AAA6-4EE8F7621907}" srcId="{566947BE-67DC-45A2-8FE9-5CC6DE0EA5D8}" destId="{079ACB6B-4473-4E96-B348-9515C7ACB288}" srcOrd="4" destOrd="0" parTransId="{0F04131C-BE8F-45BD-87F4-14201A1E0918}" sibTransId="{32A18812-AC28-46E2-9FF7-EE26C2AAD208}"/>
    <dgm:cxn modelId="{9228D85B-10CD-094E-9677-31E9C0E32439}" type="presOf" srcId="{A64CD5EF-D7EE-4C5D-AFCA-9DB3D69F9681}" destId="{9675C668-619B-4D46-A6FB-2B8A18159B91}" srcOrd="0" destOrd="0" presId="urn:microsoft.com/office/officeart/2005/8/layout/bProcess4"/>
    <dgm:cxn modelId="{0D7E924F-FF1E-A64F-882D-2A483352B96F}" type="presOf" srcId="{B7FFA5D0-D8F5-4187-A0C7-AF7D4E683B4F}" destId="{7A8B880B-B6E2-C143-AA77-0CA21EC83962}" srcOrd="0" destOrd="0" presId="urn:microsoft.com/office/officeart/2005/8/layout/bProcess4"/>
    <dgm:cxn modelId="{99BDF56F-FDA3-A04F-87A9-D485F8F9E5A3}" type="presOf" srcId="{462162D7-45F7-446F-BD92-1F146F1C1414}" destId="{98F6A2B9-CACE-FE43-8690-2CE235664692}" srcOrd="0" destOrd="0" presId="urn:microsoft.com/office/officeart/2005/8/layout/bProcess4"/>
    <dgm:cxn modelId="{4CCFB251-F6B1-034C-9FAB-857BE6AD958E}" type="presOf" srcId="{2849BECD-D725-42E3-9AA0-E2EC2BAE11CA}" destId="{689F464D-24FB-D346-84F6-6123740BB007}" srcOrd="0" destOrd="0" presId="urn:microsoft.com/office/officeart/2005/8/layout/bProcess4"/>
    <dgm:cxn modelId="{C6750372-6D36-D94B-B41B-F3461E30A48A}" type="presOf" srcId="{6565AADB-4282-40C1-A266-255A09E9E81C}" destId="{2F42D7CA-3EC9-0A45-AA6F-179313D5A1FF}" srcOrd="0" destOrd="0" presId="urn:microsoft.com/office/officeart/2005/8/layout/bProcess4"/>
    <dgm:cxn modelId="{15235952-8D11-B946-9764-A7D7D2B65759}" type="presOf" srcId="{3C12348B-CE4E-4CFD-B7AE-C2746F925F4E}" destId="{65FC5D63-FAC1-AC4B-9A09-39B82DC04F80}" srcOrd="0" destOrd="0" presId="urn:microsoft.com/office/officeart/2005/8/layout/bProcess4"/>
    <dgm:cxn modelId="{1525CB80-878F-E44B-BD3F-9EBC3D2F9541}" type="presOf" srcId="{E2D6A4A4-CD0D-41DF-B8E0-621767FB38DD}" destId="{71ACBBDF-ADF9-AD4C-8A39-C4350D91A508}" srcOrd="0" destOrd="0" presId="urn:microsoft.com/office/officeart/2005/8/layout/bProcess4"/>
    <dgm:cxn modelId="{DB66F491-363D-4BAD-AD84-9DC10D8D12A7}" srcId="{566947BE-67DC-45A2-8FE9-5CC6DE0EA5D8}" destId="{1FA16F90-F2E8-4A3F-8699-1AF742398CD4}" srcOrd="3" destOrd="0" parTransId="{05745B18-2955-456D-A29E-717A922DB83D}" sibTransId="{B7FFA5D0-D8F5-4187-A0C7-AF7D4E683B4F}"/>
    <dgm:cxn modelId="{57A7D393-FFE2-1544-85C6-B8A88AFA05CD}" type="presOf" srcId="{1FA16F90-F2E8-4A3F-8699-1AF742398CD4}" destId="{E1CFE122-1D0F-E24D-9CF0-50092FEEAE63}" srcOrd="0" destOrd="0" presId="urn:microsoft.com/office/officeart/2005/8/layout/bProcess4"/>
    <dgm:cxn modelId="{12EEC3A3-BC49-42AD-904D-9F72969F2F28}" srcId="{566947BE-67DC-45A2-8FE9-5CC6DE0EA5D8}" destId="{01A8784D-3434-4233-ABFB-BA744CB1D0AB}" srcOrd="8" destOrd="0" parTransId="{7EB66811-C8F9-4F65-8984-60701F8D5BAF}" sibTransId="{4AEA3790-5AD2-4C77-8229-27AE0DE49B47}"/>
    <dgm:cxn modelId="{EC8326A7-5465-2440-99F8-032B471A7835}" type="presOf" srcId="{A0E25745-195E-4FE0-A8E1-650757712ECD}" destId="{23395FC6-6645-0843-BB67-EC9E2E23DB3D}" srcOrd="0" destOrd="0" presId="urn:microsoft.com/office/officeart/2005/8/layout/bProcess4"/>
    <dgm:cxn modelId="{C54732BC-2F21-BA46-8AA8-92CBFAD275E5}" type="presOf" srcId="{09F64C36-40A5-486D-B39B-4521E9D46369}" destId="{A7AB6AD7-55F3-084B-A84A-9D691B1D9CD6}" srcOrd="0" destOrd="0" presId="urn:microsoft.com/office/officeart/2005/8/layout/bProcess4"/>
    <dgm:cxn modelId="{1B1FC4BC-DB49-46EB-A8EA-50788E8E0C40}" srcId="{566947BE-67DC-45A2-8FE9-5CC6DE0EA5D8}" destId="{6565AADB-4282-40C1-A266-255A09E9E81C}" srcOrd="1" destOrd="0" parTransId="{C64E9295-CB17-4C55-A6D1-8CE4BDA7FB44}" sibTransId="{3C12348B-CE4E-4CFD-B7AE-C2746F925F4E}"/>
    <dgm:cxn modelId="{BEBE9CCC-1E07-4279-80D3-EFAF2CDD9EE7}" srcId="{566947BE-67DC-45A2-8FE9-5CC6DE0EA5D8}" destId="{A0E25745-195E-4FE0-A8E1-650757712ECD}" srcOrd="6" destOrd="0" parTransId="{EFFE2C06-23E7-449B-9FF3-5756F5C57D4C}" sibTransId="{09F64C36-40A5-486D-B39B-4521E9D46369}"/>
    <dgm:cxn modelId="{2E536DDA-0466-4BF1-A938-64DAE47A5203}" srcId="{566947BE-67DC-45A2-8FE9-5CC6DE0EA5D8}" destId="{877E69E9-107C-486D-8AEA-E7012BF2CBDE}" srcOrd="2" destOrd="0" parTransId="{0BE1583B-CC51-4569-85BB-DD4FFB973F4D}" sibTransId="{462162D7-45F7-446F-BD92-1F146F1C1414}"/>
    <dgm:cxn modelId="{74E9AFDB-139F-AB47-AF97-FD5804E2F127}" type="presOf" srcId="{877E69E9-107C-486D-8AEA-E7012BF2CBDE}" destId="{CA516BBB-33B8-EA4F-A574-1D072D2E302F}" srcOrd="0" destOrd="0" presId="urn:microsoft.com/office/officeart/2005/8/layout/bProcess4"/>
    <dgm:cxn modelId="{70B151E1-66E5-4A36-B52E-DE873FBD1E79}" srcId="{566947BE-67DC-45A2-8FE9-5CC6DE0EA5D8}" destId="{973FFAEC-05B3-4FD7-ADDE-2B1B51AC790E}" srcOrd="0" destOrd="0" parTransId="{60064155-9BC3-4848-9E35-A7F6CC7F8F7A}" sibTransId="{A64CD5EF-D7EE-4C5D-AFCA-9DB3D69F9681}"/>
    <dgm:cxn modelId="{1056C1E8-7AB2-714C-96FB-27610315A737}" type="presOf" srcId="{566947BE-67DC-45A2-8FE9-5CC6DE0EA5D8}" destId="{EA625CFB-0C8A-F64D-9E0B-82EAC7B05D3C}" srcOrd="0" destOrd="0" presId="urn:microsoft.com/office/officeart/2005/8/layout/bProcess4"/>
    <dgm:cxn modelId="{113AB0F1-8503-EA46-ACFF-2C2EE4B0FE1F}" type="presOf" srcId="{B918435D-2D37-442D-8DCC-D82D2C40DAE9}" destId="{67723B30-02C8-2F43-AAEC-BBD258008564}" srcOrd="0" destOrd="0" presId="urn:microsoft.com/office/officeart/2005/8/layout/bProcess4"/>
    <dgm:cxn modelId="{26E0EEFE-6DFF-4678-AA47-7BBE33CA3092}" srcId="{566947BE-67DC-45A2-8FE9-5CC6DE0EA5D8}" destId="{2849BECD-D725-42E3-9AA0-E2EC2BAE11CA}" srcOrd="7" destOrd="0" parTransId="{94B6E346-3F2D-41FA-A374-388F1AB5FC7F}" sibTransId="{F9B57A2E-331D-430F-A3BD-7671AADE7AB4}"/>
    <dgm:cxn modelId="{FD9FC6FF-6D78-884E-BAC1-3002116BB160}" type="presOf" srcId="{01A8784D-3434-4233-ABFB-BA744CB1D0AB}" destId="{F30A07B3-37E4-434A-870D-07BD3311B3CF}" srcOrd="0" destOrd="0" presId="urn:microsoft.com/office/officeart/2005/8/layout/bProcess4"/>
    <dgm:cxn modelId="{7A445DCF-B56C-3044-99AB-6A356F5E0EF0}" type="presParOf" srcId="{EA625CFB-0C8A-F64D-9E0B-82EAC7B05D3C}" destId="{D1089394-0395-1C4A-B787-BEC9ADFAF2C9}" srcOrd="0" destOrd="0" presId="urn:microsoft.com/office/officeart/2005/8/layout/bProcess4"/>
    <dgm:cxn modelId="{CD517D1A-F9E7-924A-B61B-17DFAB286F10}" type="presParOf" srcId="{D1089394-0395-1C4A-B787-BEC9ADFAF2C9}" destId="{23C6F9B1-F608-D441-A489-4EB4391BB91A}" srcOrd="0" destOrd="0" presId="urn:microsoft.com/office/officeart/2005/8/layout/bProcess4"/>
    <dgm:cxn modelId="{49772D1F-FD79-4743-BC63-698180F1D965}" type="presParOf" srcId="{D1089394-0395-1C4A-B787-BEC9ADFAF2C9}" destId="{8A5D1AC5-382B-C14E-AF22-4DAA58D8B41D}" srcOrd="1" destOrd="0" presId="urn:microsoft.com/office/officeart/2005/8/layout/bProcess4"/>
    <dgm:cxn modelId="{9BCCA03E-CC6B-3B4A-BAC9-8BC7D78EE012}" type="presParOf" srcId="{EA625CFB-0C8A-F64D-9E0B-82EAC7B05D3C}" destId="{9675C668-619B-4D46-A6FB-2B8A18159B91}" srcOrd="1" destOrd="0" presId="urn:microsoft.com/office/officeart/2005/8/layout/bProcess4"/>
    <dgm:cxn modelId="{B9F27C39-94B9-9F47-A2A6-4256CDC38E26}" type="presParOf" srcId="{EA625CFB-0C8A-F64D-9E0B-82EAC7B05D3C}" destId="{BF6578A0-ADFC-6E44-A36A-2EE5C5823D5B}" srcOrd="2" destOrd="0" presId="urn:microsoft.com/office/officeart/2005/8/layout/bProcess4"/>
    <dgm:cxn modelId="{2413BF14-9FBF-CC46-B0C1-7A5BB234EA80}" type="presParOf" srcId="{BF6578A0-ADFC-6E44-A36A-2EE5C5823D5B}" destId="{B9D7C149-8D80-214F-8F05-9A7D2D39E8E0}" srcOrd="0" destOrd="0" presId="urn:microsoft.com/office/officeart/2005/8/layout/bProcess4"/>
    <dgm:cxn modelId="{4722F686-BADE-714B-869D-0D403B08D51C}" type="presParOf" srcId="{BF6578A0-ADFC-6E44-A36A-2EE5C5823D5B}" destId="{2F42D7CA-3EC9-0A45-AA6F-179313D5A1FF}" srcOrd="1" destOrd="0" presId="urn:microsoft.com/office/officeart/2005/8/layout/bProcess4"/>
    <dgm:cxn modelId="{B6788A61-EBEB-5047-99C2-E8BF622EF044}" type="presParOf" srcId="{EA625CFB-0C8A-F64D-9E0B-82EAC7B05D3C}" destId="{65FC5D63-FAC1-AC4B-9A09-39B82DC04F80}" srcOrd="3" destOrd="0" presId="urn:microsoft.com/office/officeart/2005/8/layout/bProcess4"/>
    <dgm:cxn modelId="{2399D29E-3CA9-B44A-BFB4-B54F5E58D85D}" type="presParOf" srcId="{EA625CFB-0C8A-F64D-9E0B-82EAC7B05D3C}" destId="{1BB6FDFF-B11D-F240-8E03-7F2F9105C1AD}" srcOrd="4" destOrd="0" presId="urn:microsoft.com/office/officeart/2005/8/layout/bProcess4"/>
    <dgm:cxn modelId="{14EA5586-7279-B340-89F4-3DF1AE6B087C}" type="presParOf" srcId="{1BB6FDFF-B11D-F240-8E03-7F2F9105C1AD}" destId="{4EB0635F-0672-8443-816D-17E1804508C6}" srcOrd="0" destOrd="0" presId="urn:microsoft.com/office/officeart/2005/8/layout/bProcess4"/>
    <dgm:cxn modelId="{98888699-9A3E-4E4D-B683-FC8095D0DDEF}" type="presParOf" srcId="{1BB6FDFF-B11D-F240-8E03-7F2F9105C1AD}" destId="{CA516BBB-33B8-EA4F-A574-1D072D2E302F}" srcOrd="1" destOrd="0" presId="urn:microsoft.com/office/officeart/2005/8/layout/bProcess4"/>
    <dgm:cxn modelId="{49BC9808-FA58-EF46-9BAB-B9D31B8C1D9D}" type="presParOf" srcId="{EA625CFB-0C8A-F64D-9E0B-82EAC7B05D3C}" destId="{98F6A2B9-CACE-FE43-8690-2CE235664692}" srcOrd="5" destOrd="0" presId="urn:microsoft.com/office/officeart/2005/8/layout/bProcess4"/>
    <dgm:cxn modelId="{CE7F0AB8-6686-1645-BFDC-3AA7C8BF0309}" type="presParOf" srcId="{EA625CFB-0C8A-F64D-9E0B-82EAC7B05D3C}" destId="{3D61C138-813F-6246-91C9-B8132611162F}" srcOrd="6" destOrd="0" presId="urn:microsoft.com/office/officeart/2005/8/layout/bProcess4"/>
    <dgm:cxn modelId="{B10372DD-0CAA-FF45-91D2-1717BC0CA534}" type="presParOf" srcId="{3D61C138-813F-6246-91C9-B8132611162F}" destId="{6865AE05-B36F-994F-88B5-E6E4F20EEE13}" srcOrd="0" destOrd="0" presId="urn:microsoft.com/office/officeart/2005/8/layout/bProcess4"/>
    <dgm:cxn modelId="{5C5A87B0-8E61-F346-A0AB-05639E6E3610}" type="presParOf" srcId="{3D61C138-813F-6246-91C9-B8132611162F}" destId="{E1CFE122-1D0F-E24D-9CF0-50092FEEAE63}" srcOrd="1" destOrd="0" presId="urn:microsoft.com/office/officeart/2005/8/layout/bProcess4"/>
    <dgm:cxn modelId="{E2F49320-AD63-1A46-B818-C0609DEC4143}" type="presParOf" srcId="{EA625CFB-0C8A-F64D-9E0B-82EAC7B05D3C}" destId="{7A8B880B-B6E2-C143-AA77-0CA21EC83962}" srcOrd="7" destOrd="0" presId="urn:microsoft.com/office/officeart/2005/8/layout/bProcess4"/>
    <dgm:cxn modelId="{1249136A-8848-9844-BD98-A6FC35F3EF69}" type="presParOf" srcId="{EA625CFB-0C8A-F64D-9E0B-82EAC7B05D3C}" destId="{3114E422-2A59-904A-88BD-30B631068984}" srcOrd="8" destOrd="0" presId="urn:microsoft.com/office/officeart/2005/8/layout/bProcess4"/>
    <dgm:cxn modelId="{26210185-4ED4-F04D-8ED5-BD77142D6AFC}" type="presParOf" srcId="{3114E422-2A59-904A-88BD-30B631068984}" destId="{7F94CF5F-9CC9-464D-B7C7-793B5DFF62EA}" srcOrd="0" destOrd="0" presId="urn:microsoft.com/office/officeart/2005/8/layout/bProcess4"/>
    <dgm:cxn modelId="{02072F90-C173-A14C-A7F8-C6DC7AEB3919}" type="presParOf" srcId="{3114E422-2A59-904A-88BD-30B631068984}" destId="{9C364FB4-3FEE-3344-AC87-89E03C701392}" srcOrd="1" destOrd="0" presId="urn:microsoft.com/office/officeart/2005/8/layout/bProcess4"/>
    <dgm:cxn modelId="{90CEBE25-7EA8-C248-A355-74AD65B84B6A}" type="presParOf" srcId="{EA625CFB-0C8A-F64D-9E0B-82EAC7B05D3C}" destId="{6A073B89-BB42-6E45-8D3F-7EB0274B6084}" srcOrd="9" destOrd="0" presId="urn:microsoft.com/office/officeart/2005/8/layout/bProcess4"/>
    <dgm:cxn modelId="{571D6A7E-37CB-054B-99F8-9DDD3B5ED55C}" type="presParOf" srcId="{EA625CFB-0C8A-F64D-9E0B-82EAC7B05D3C}" destId="{88854647-FEDC-1648-A44E-19C7E615FE96}" srcOrd="10" destOrd="0" presId="urn:microsoft.com/office/officeart/2005/8/layout/bProcess4"/>
    <dgm:cxn modelId="{3C9F206F-CB80-774F-8EB8-B1D2E4824696}" type="presParOf" srcId="{88854647-FEDC-1648-A44E-19C7E615FE96}" destId="{F21F2B29-DE5D-DA4B-AF4D-0BAA55CA14D2}" srcOrd="0" destOrd="0" presId="urn:microsoft.com/office/officeart/2005/8/layout/bProcess4"/>
    <dgm:cxn modelId="{E8E56721-A670-114E-888D-AAB4F44C7729}" type="presParOf" srcId="{88854647-FEDC-1648-A44E-19C7E615FE96}" destId="{67723B30-02C8-2F43-AAEC-BBD258008564}" srcOrd="1" destOrd="0" presId="urn:microsoft.com/office/officeart/2005/8/layout/bProcess4"/>
    <dgm:cxn modelId="{242BC983-05F1-7744-AC5F-FCC322570A6F}" type="presParOf" srcId="{EA625CFB-0C8A-F64D-9E0B-82EAC7B05D3C}" destId="{71ACBBDF-ADF9-AD4C-8A39-C4350D91A508}" srcOrd="11" destOrd="0" presId="urn:microsoft.com/office/officeart/2005/8/layout/bProcess4"/>
    <dgm:cxn modelId="{D57E8CCF-15EB-2B4C-B762-8169146C963A}" type="presParOf" srcId="{EA625CFB-0C8A-F64D-9E0B-82EAC7B05D3C}" destId="{46C648E9-6413-E148-B3B7-455B56D53B9D}" srcOrd="12" destOrd="0" presId="urn:microsoft.com/office/officeart/2005/8/layout/bProcess4"/>
    <dgm:cxn modelId="{061F4749-F5BE-CE49-B0C4-C43965044279}" type="presParOf" srcId="{46C648E9-6413-E148-B3B7-455B56D53B9D}" destId="{B2E82902-3C8B-774C-905C-FE367DC8C2DE}" srcOrd="0" destOrd="0" presId="urn:microsoft.com/office/officeart/2005/8/layout/bProcess4"/>
    <dgm:cxn modelId="{717579BE-DB7F-AC43-A370-0BE4064996F4}" type="presParOf" srcId="{46C648E9-6413-E148-B3B7-455B56D53B9D}" destId="{23395FC6-6645-0843-BB67-EC9E2E23DB3D}" srcOrd="1" destOrd="0" presId="urn:microsoft.com/office/officeart/2005/8/layout/bProcess4"/>
    <dgm:cxn modelId="{52CF484B-2C0A-144F-8867-B0EA95CEB417}" type="presParOf" srcId="{EA625CFB-0C8A-F64D-9E0B-82EAC7B05D3C}" destId="{A7AB6AD7-55F3-084B-A84A-9D691B1D9CD6}" srcOrd="13" destOrd="0" presId="urn:microsoft.com/office/officeart/2005/8/layout/bProcess4"/>
    <dgm:cxn modelId="{A76CBD78-05D2-EE49-8A58-6EDB6561D28A}" type="presParOf" srcId="{EA625CFB-0C8A-F64D-9E0B-82EAC7B05D3C}" destId="{0F1E9B16-B0FA-6A4E-A7BC-56A3D1DFE818}" srcOrd="14" destOrd="0" presId="urn:microsoft.com/office/officeart/2005/8/layout/bProcess4"/>
    <dgm:cxn modelId="{BF0A774B-0AEC-674A-A1DC-24195E98EC8B}" type="presParOf" srcId="{0F1E9B16-B0FA-6A4E-A7BC-56A3D1DFE818}" destId="{82EF5363-9AFB-8F4E-91B5-8A261A73B526}" srcOrd="0" destOrd="0" presId="urn:microsoft.com/office/officeart/2005/8/layout/bProcess4"/>
    <dgm:cxn modelId="{F62CAC4D-F68B-584C-9BA6-285478E7F5FF}" type="presParOf" srcId="{0F1E9B16-B0FA-6A4E-A7BC-56A3D1DFE818}" destId="{689F464D-24FB-D346-84F6-6123740BB007}" srcOrd="1" destOrd="0" presId="urn:microsoft.com/office/officeart/2005/8/layout/bProcess4"/>
    <dgm:cxn modelId="{C20EF75D-EA20-EB48-8C8D-71E14CDB7B5F}" type="presParOf" srcId="{EA625CFB-0C8A-F64D-9E0B-82EAC7B05D3C}" destId="{1906FD36-EB27-AA45-8C7D-092967C75A5C}" srcOrd="15" destOrd="0" presId="urn:microsoft.com/office/officeart/2005/8/layout/bProcess4"/>
    <dgm:cxn modelId="{6E7D30DB-D579-4746-AFCB-9FF782C05E90}" type="presParOf" srcId="{EA625CFB-0C8A-F64D-9E0B-82EAC7B05D3C}" destId="{CB75FEA2-24B1-434E-ABD3-A1D6E8DAAA70}" srcOrd="16" destOrd="0" presId="urn:microsoft.com/office/officeart/2005/8/layout/bProcess4"/>
    <dgm:cxn modelId="{A17413B3-4633-6A47-9AE9-FB74B4158C8F}" type="presParOf" srcId="{CB75FEA2-24B1-434E-ABD3-A1D6E8DAAA70}" destId="{5ED95F88-1B35-F147-A64A-77FF5109769C}" srcOrd="0" destOrd="0" presId="urn:microsoft.com/office/officeart/2005/8/layout/bProcess4"/>
    <dgm:cxn modelId="{33747DF3-565A-4444-9586-A55E7360E963}" type="presParOf" srcId="{CB75FEA2-24B1-434E-ABD3-A1D6E8DAAA70}" destId="{F30A07B3-37E4-434A-870D-07BD3311B3C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C4FB12-EBFF-42ED-83C6-28A4ECF08CEF}"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0324638C-CEC2-4C4E-AF6F-044DB0CC2F54}">
      <dgm:prSet/>
      <dgm:spPr/>
      <dgm:t>
        <a:bodyPr/>
        <a:lstStyle/>
        <a:p>
          <a:r>
            <a:rPr lang="en-US"/>
            <a:t>Practice</a:t>
          </a:r>
        </a:p>
      </dgm:t>
    </dgm:pt>
    <dgm:pt modelId="{5D12CBD4-8211-4A6B-BED8-17EBF55FA858}" type="parTrans" cxnId="{06298274-5677-41D6-8545-E094287BAB45}">
      <dgm:prSet/>
      <dgm:spPr/>
      <dgm:t>
        <a:bodyPr/>
        <a:lstStyle/>
        <a:p>
          <a:endParaRPr lang="en-US"/>
        </a:p>
      </dgm:t>
    </dgm:pt>
    <dgm:pt modelId="{B5FD78AD-3494-4DB2-AD81-82F5A9C95117}" type="sibTrans" cxnId="{06298274-5677-41D6-8545-E094287BAB45}">
      <dgm:prSet/>
      <dgm:spPr/>
      <dgm:t>
        <a:bodyPr/>
        <a:lstStyle/>
        <a:p>
          <a:endParaRPr lang="en-US"/>
        </a:p>
      </dgm:t>
    </dgm:pt>
    <dgm:pt modelId="{00B251C0-6F11-457C-8B25-2BCA61C1DAB6}">
      <dgm:prSet custT="1"/>
      <dgm:spPr/>
      <dgm:t>
        <a:bodyPr/>
        <a:lstStyle/>
        <a:p>
          <a:r>
            <a:rPr lang="en-US" sz="2400" dirty="0"/>
            <a:t>Practice 3 Good Things for     two weeks </a:t>
          </a:r>
        </a:p>
      </dgm:t>
    </dgm:pt>
    <dgm:pt modelId="{DE633E80-B4B7-44E6-A404-E68B5BA1640F}" type="parTrans" cxnId="{F5D7693A-98AB-4BCF-95D6-E6C8A65600FF}">
      <dgm:prSet/>
      <dgm:spPr/>
      <dgm:t>
        <a:bodyPr/>
        <a:lstStyle/>
        <a:p>
          <a:endParaRPr lang="en-US"/>
        </a:p>
      </dgm:t>
    </dgm:pt>
    <dgm:pt modelId="{0EF5D13C-0315-4860-BDE4-37638A2EBB6C}" type="sibTrans" cxnId="{F5D7693A-98AB-4BCF-95D6-E6C8A65600FF}">
      <dgm:prSet/>
      <dgm:spPr/>
      <dgm:t>
        <a:bodyPr/>
        <a:lstStyle/>
        <a:p>
          <a:endParaRPr lang="en-US"/>
        </a:p>
      </dgm:t>
    </dgm:pt>
    <dgm:pt modelId="{14AC9696-0669-44E6-8B6A-825B4F1418FE}">
      <dgm:prSet/>
      <dgm:spPr/>
      <dgm:t>
        <a:bodyPr/>
        <a:lstStyle/>
        <a:p>
          <a:r>
            <a:rPr lang="en-US"/>
            <a:t>Start</a:t>
          </a:r>
        </a:p>
      </dgm:t>
    </dgm:pt>
    <dgm:pt modelId="{FA0B8564-C004-458D-A363-9C021CFBBA96}" type="parTrans" cxnId="{B623956E-0D5A-4847-9214-658F6B5E9E00}">
      <dgm:prSet/>
      <dgm:spPr/>
      <dgm:t>
        <a:bodyPr/>
        <a:lstStyle/>
        <a:p>
          <a:endParaRPr lang="en-US"/>
        </a:p>
      </dgm:t>
    </dgm:pt>
    <dgm:pt modelId="{2CAEA0CE-9D96-455C-89E3-38339FB6E1F3}" type="sibTrans" cxnId="{B623956E-0D5A-4847-9214-658F6B5E9E00}">
      <dgm:prSet/>
      <dgm:spPr/>
      <dgm:t>
        <a:bodyPr/>
        <a:lstStyle/>
        <a:p>
          <a:endParaRPr lang="en-US"/>
        </a:p>
      </dgm:t>
    </dgm:pt>
    <dgm:pt modelId="{2F5357C8-0FF7-457F-A992-22D7078F71B5}">
      <dgm:prSet custT="1"/>
      <dgm:spPr/>
      <dgm:t>
        <a:bodyPr/>
        <a:lstStyle/>
        <a:p>
          <a:r>
            <a:rPr lang="en-US" sz="2400" dirty="0"/>
            <a:t>Start each gathering/meeting with 1 good thing that is happening for each attendee or 3 Good Things for the group</a:t>
          </a:r>
        </a:p>
      </dgm:t>
    </dgm:pt>
    <dgm:pt modelId="{1C49168C-EAE9-44D7-9CEF-7613033E05F7}" type="parTrans" cxnId="{F02F93FD-DBDD-4738-8666-B2DE906CFD22}">
      <dgm:prSet/>
      <dgm:spPr/>
      <dgm:t>
        <a:bodyPr/>
        <a:lstStyle/>
        <a:p>
          <a:endParaRPr lang="en-US"/>
        </a:p>
      </dgm:t>
    </dgm:pt>
    <dgm:pt modelId="{18928334-A34E-424F-969A-C919358F67EB}" type="sibTrans" cxnId="{F02F93FD-DBDD-4738-8666-B2DE906CFD22}">
      <dgm:prSet/>
      <dgm:spPr/>
      <dgm:t>
        <a:bodyPr/>
        <a:lstStyle/>
        <a:p>
          <a:endParaRPr lang="en-US"/>
        </a:p>
      </dgm:t>
    </dgm:pt>
    <dgm:pt modelId="{DB4A0DB7-CB28-43DC-8190-450AB0F046F9}">
      <dgm:prSet/>
      <dgm:spPr/>
      <dgm:t>
        <a:bodyPr/>
        <a:lstStyle/>
        <a:p>
          <a:r>
            <a:rPr lang="en-US"/>
            <a:t>Discuss</a:t>
          </a:r>
        </a:p>
      </dgm:t>
    </dgm:pt>
    <dgm:pt modelId="{71D7838C-E857-44A6-A745-66E85635C63D}" type="parTrans" cxnId="{6BA0BFB9-F64A-44E9-B29D-4D0678356788}">
      <dgm:prSet/>
      <dgm:spPr/>
      <dgm:t>
        <a:bodyPr/>
        <a:lstStyle/>
        <a:p>
          <a:endParaRPr lang="en-US"/>
        </a:p>
      </dgm:t>
    </dgm:pt>
    <dgm:pt modelId="{F00523D9-7203-4B74-BE5A-FEB9A839AB43}" type="sibTrans" cxnId="{6BA0BFB9-F64A-44E9-B29D-4D0678356788}">
      <dgm:prSet/>
      <dgm:spPr/>
      <dgm:t>
        <a:bodyPr/>
        <a:lstStyle/>
        <a:p>
          <a:endParaRPr lang="en-US"/>
        </a:p>
      </dgm:t>
    </dgm:pt>
    <dgm:pt modelId="{839E0DD7-A31B-4EE7-9E77-6CABCE1C26CB}">
      <dgm:prSet custT="1"/>
      <dgm:spPr/>
      <dgm:t>
        <a:bodyPr/>
        <a:lstStyle/>
        <a:p>
          <a:r>
            <a:rPr lang="en-US" sz="2200" dirty="0"/>
            <a:t>Discuss how identifying the positives in one’s day can lead to better health and happiness and how it gets easier the more it is practiced</a:t>
          </a:r>
        </a:p>
      </dgm:t>
    </dgm:pt>
    <dgm:pt modelId="{E588932C-E559-48F7-9B22-808C5ED2D769}" type="parTrans" cxnId="{9EFE7ED1-90E5-432E-90C4-D961F04CDDD1}">
      <dgm:prSet/>
      <dgm:spPr/>
      <dgm:t>
        <a:bodyPr/>
        <a:lstStyle/>
        <a:p>
          <a:endParaRPr lang="en-US"/>
        </a:p>
      </dgm:t>
    </dgm:pt>
    <dgm:pt modelId="{4B56875C-B0B5-4FF1-AA2B-BEB2A65AE933}" type="sibTrans" cxnId="{9EFE7ED1-90E5-432E-90C4-D961F04CDDD1}">
      <dgm:prSet/>
      <dgm:spPr/>
      <dgm:t>
        <a:bodyPr/>
        <a:lstStyle/>
        <a:p>
          <a:endParaRPr lang="en-US"/>
        </a:p>
      </dgm:t>
    </dgm:pt>
    <dgm:pt modelId="{03F7BEA1-7D54-0249-B5E1-4558CABD3F6A}" type="pres">
      <dgm:prSet presAssocID="{7BC4FB12-EBFF-42ED-83C6-28A4ECF08CEF}" presName="Name0" presStyleCnt="0">
        <dgm:presLayoutVars>
          <dgm:dir/>
          <dgm:animLvl val="lvl"/>
          <dgm:resizeHandles val="exact"/>
        </dgm:presLayoutVars>
      </dgm:prSet>
      <dgm:spPr/>
    </dgm:pt>
    <dgm:pt modelId="{7F2DDB10-ECF9-3A43-9B74-B183EB97EA72}" type="pres">
      <dgm:prSet presAssocID="{0324638C-CEC2-4C4E-AF6F-044DB0CC2F54}" presName="linNode" presStyleCnt="0"/>
      <dgm:spPr/>
    </dgm:pt>
    <dgm:pt modelId="{7F7F06E1-F98F-0E4C-9C2A-097346C10AC1}" type="pres">
      <dgm:prSet presAssocID="{0324638C-CEC2-4C4E-AF6F-044DB0CC2F54}" presName="parentText" presStyleLbl="alignNode1" presStyleIdx="0" presStyleCnt="3">
        <dgm:presLayoutVars>
          <dgm:chMax val="1"/>
          <dgm:bulletEnabled/>
        </dgm:presLayoutVars>
      </dgm:prSet>
      <dgm:spPr/>
    </dgm:pt>
    <dgm:pt modelId="{0AD37C16-C1E5-8941-A365-495ACD742B6F}" type="pres">
      <dgm:prSet presAssocID="{0324638C-CEC2-4C4E-AF6F-044DB0CC2F54}" presName="descendantText" presStyleLbl="alignAccFollowNode1" presStyleIdx="0" presStyleCnt="3">
        <dgm:presLayoutVars>
          <dgm:bulletEnabled/>
        </dgm:presLayoutVars>
      </dgm:prSet>
      <dgm:spPr/>
    </dgm:pt>
    <dgm:pt modelId="{70F9E400-BA04-0646-BBF0-A8FA19A05602}" type="pres">
      <dgm:prSet presAssocID="{B5FD78AD-3494-4DB2-AD81-82F5A9C95117}" presName="sp" presStyleCnt="0"/>
      <dgm:spPr/>
    </dgm:pt>
    <dgm:pt modelId="{C97745FE-E77A-8243-AA19-9F25ABC8222D}" type="pres">
      <dgm:prSet presAssocID="{14AC9696-0669-44E6-8B6A-825B4F1418FE}" presName="linNode" presStyleCnt="0"/>
      <dgm:spPr/>
    </dgm:pt>
    <dgm:pt modelId="{A216C2D5-7993-6F43-B6D5-36DDE5214B26}" type="pres">
      <dgm:prSet presAssocID="{14AC9696-0669-44E6-8B6A-825B4F1418FE}" presName="parentText" presStyleLbl="alignNode1" presStyleIdx="1" presStyleCnt="3">
        <dgm:presLayoutVars>
          <dgm:chMax val="1"/>
          <dgm:bulletEnabled/>
        </dgm:presLayoutVars>
      </dgm:prSet>
      <dgm:spPr/>
    </dgm:pt>
    <dgm:pt modelId="{F24A6B3D-4B4C-1A4D-A17E-461087A5D792}" type="pres">
      <dgm:prSet presAssocID="{14AC9696-0669-44E6-8B6A-825B4F1418FE}" presName="descendantText" presStyleLbl="alignAccFollowNode1" presStyleIdx="1" presStyleCnt="3">
        <dgm:presLayoutVars>
          <dgm:bulletEnabled/>
        </dgm:presLayoutVars>
      </dgm:prSet>
      <dgm:spPr/>
    </dgm:pt>
    <dgm:pt modelId="{4D43FB76-1EB9-5141-92CF-3059DE938755}" type="pres">
      <dgm:prSet presAssocID="{2CAEA0CE-9D96-455C-89E3-38339FB6E1F3}" presName="sp" presStyleCnt="0"/>
      <dgm:spPr/>
    </dgm:pt>
    <dgm:pt modelId="{0AD13512-714E-1E4D-BB6B-3D9B667E9D47}" type="pres">
      <dgm:prSet presAssocID="{DB4A0DB7-CB28-43DC-8190-450AB0F046F9}" presName="linNode" presStyleCnt="0"/>
      <dgm:spPr/>
    </dgm:pt>
    <dgm:pt modelId="{966FF567-E9E6-3F4B-BE63-41E84C838F5F}" type="pres">
      <dgm:prSet presAssocID="{DB4A0DB7-CB28-43DC-8190-450AB0F046F9}" presName="parentText" presStyleLbl="alignNode1" presStyleIdx="2" presStyleCnt="3">
        <dgm:presLayoutVars>
          <dgm:chMax val="1"/>
          <dgm:bulletEnabled/>
        </dgm:presLayoutVars>
      </dgm:prSet>
      <dgm:spPr/>
    </dgm:pt>
    <dgm:pt modelId="{D6D49F78-E31C-AD40-966E-0CBE76FE4260}" type="pres">
      <dgm:prSet presAssocID="{DB4A0DB7-CB28-43DC-8190-450AB0F046F9}" presName="descendantText" presStyleLbl="alignAccFollowNode1" presStyleIdx="2" presStyleCnt="3">
        <dgm:presLayoutVars>
          <dgm:bulletEnabled/>
        </dgm:presLayoutVars>
      </dgm:prSet>
      <dgm:spPr/>
    </dgm:pt>
  </dgm:ptLst>
  <dgm:cxnLst>
    <dgm:cxn modelId="{7820BF38-0174-BC4A-BBA6-21C4F9BD77C1}" type="presOf" srcId="{839E0DD7-A31B-4EE7-9E77-6CABCE1C26CB}" destId="{D6D49F78-E31C-AD40-966E-0CBE76FE4260}" srcOrd="0" destOrd="0" presId="urn:microsoft.com/office/officeart/2016/7/layout/VerticalSolidActionList"/>
    <dgm:cxn modelId="{F5D7693A-98AB-4BCF-95D6-E6C8A65600FF}" srcId="{0324638C-CEC2-4C4E-AF6F-044DB0CC2F54}" destId="{00B251C0-6F11-457C-8B25-2BCA61C1DAB6}" srcOrd="0" destOrd="0" parTransId="{DE633E80-B4B7-44E6-A404-E68B5BA1640F}" sibTransId="{0EF5D13C-0315-4860-BDE4-37638A2EBB6C}"/>
    <dgm:cxn modelId="{E213006C-6B8B-FB44-9321-6E8D7EFB5FB7}" type="presOf" srcId="{DB4A0DB7-CB28-43DC-8190-450AB0F046F9}" destId="{966FF567-E9E6-3F4B-BE63-41E84C838F5F}" srcOrd="0" destOrd="0" presId="urn:microsoft.com/office/officeart/2016/7/layout/VerticalSolidActionList"/>
    <dgm:cxn modelId="{B623956E-0D5A-4847-9214-658F6B5E9E00}" srcId="{7BC4FB12-EBFF-42ED-83C6-28A4ECF08CEF}" destId="{14AC9696-0669-44E6-8B6A-825B4F1418FE}" srcOrd="1" destOrd="0" parTransId="{FA0B8564-C004-458D-A363-9C021CFBBA96}" sibTransId="{2CAEA0CE-9D96-455C-89E3-38339FB6E1F3}"/>
    <dgm:cxn modelId="{06298274-5677-41D6-8545-E094287BAB45}" srcId="{7BC4FB12-EBFF-42ED-83C6-28A4ECF08CEF}" destId="{0324638C-CEC2-4C4E-AF6F-044DB0CC2F54}" srcOrd="0" destOrd="0" parTransId="{5D12CBD4-8211-4A6B-BED8-17EBF55FA858}" sibTransId="{B5FD78AD-3494-4DB2-AD81-82F5A9C95117}"/>
    <dgm:cxn modelId="{17E70D8E-A85C-E740-876A-41FE56F85052}" type="presOf" srcId="{14AC9696-0669-44E6-8B6A-825B4F1418FE}" destId="{A216C2D5-7993-6F43-B6D5-36DDE5214B26}" srcOrd="0" destOrd="0" presId="urn:microsoft.com/office/officeart/2016/7/layout/VerticalSolidActionList"/>
    <dgm:cxn modelId="{5E076D8F-E638-0640-8F71-E17D6519E52E}" type="presOf" srcId="{0324638C-CEC2-4C4E-AF6F-044DB0CC2F54}" destId="{7F7F06E1-F98F-0E4C-9C2A-097346C10AC1}" srcOrd="0" destOrd="0" presId="urn:microsoft.com/office/officeart/2016/7/layout/VerticalSolidActionList"/>
    <dgm:cxn modelId="{8B07CD9B-6FC9-2E42-9393-ADA08E0A18C2}" type="presOf" srcId="{00B251C0-6F11-457C-8B25-2BCA61C1DAB6}" destId="{0AD37C16-C1E5-8941-A365-495ACD742B6F}" srcOrd="0" destOrd="0" presId="urn:microsoft.com/office/officeart/2016/7/layout/VerticalSolidActionList"/>
    <dgm:cxn modelId="{6BA0BFB9-F64A-44E9-B29D-4D0678356788}" srcId="{7BC4FB12-EBFF-42ED-83C6-28A4ECF08CEF}" destId="{DB4A0DB7-CB28-43DC-8190-450AB0F046F9}" srcOrd="2" destOrd="0" parTransId="{71D7838C-E857-44A6-A745-66E85635C63D}" sibTransId="{F00523D9-7203-4B74-BE5A-FEB9A839AB43}"/>
    <dgm:cxn modelId="{9EFE7ED1-90E5-432E-90C4-D961F04CDDD1}" srcId="{DB4A0DB7-CB28-43DC-8190-450AB0F046F9}" destId="{839E0DD7-A31B-4EE7-9E77-6CABCE1C26CB}" srcOrd="0" destOrd="0" parTransId="{E588932C-E559-48F7-9B22-808C5ED2D769}" sibTransId="{4B56875C-B0B5-4FF1-AA2B-BEB2A65AE933}"/>
    <dgm:cxn modelId="{3D6E6AD3-79AD-7B42-BE78-2D758112554A}" type="presOf" srcId="{7BC4FB12-EBFF-42ED-83C6-28A4ECF08CEF}" destId="{03F7BEA1-7D54-0249-B5E1-4558CABD3F6A}" srcOrd="0" destOrd="0" presId="urn:microsoft.com/office/officeart/2016/7/layout/VerticalSolidActionList"/>
    <dgm:cxn modelId="{A118F2EA-EB7A-454F-8778-3E5315E8170F}" type="presOf" srcId="{2F5357C8-0FF7-457F-A992-22D7078F71B5}" destId="{F24A6B3D-4B4C-1A4D-A17E-461087A5D792}" srcOrd="0" destOrd="0" presId="urn:microsoft.com/office/officeart/2016/7/layout/VerticalSolidActionList"/>
    <dgm:cxn modelId="{F02F93FD-DBDD-4738-8666-B2DE906CFD22}" srcId="{14AC9696-0669-44E6-8B6A-825B4F1418FE}" destId="{2F5357C8-0FF7-457F-A992-22D7078F71B5}" srcOrd="0" destOrd="0" parTransId="{1C49168C-EAE9-44D7-9CEF-7613033E05F7}" sibTransId="{18928334-A34E-424F-969A-C919358F67EB}"/>
    <dgm:cxn modelId="{B1A68FD2-D77F-4B42-B2DA-7F4259834716}" type="presParOf" srcId="{03F7BEA1-7D54-0249-B5E1-4558CABD3F6A}" destId="{7F2DDB10-ECF9-3A43-9B74-B183EB97EA72}" srcOrd="0" destOrd="0" presId="urn:microsoft.com/office/officeart/2016/7/layout/VerticalSolidActionList"/>
    <dgm:cxn modelId="{B03C0516-8112-A442-B8EC-1630ECFBA2EF}" type="presParOf" srcId="{7F2DDB10-ECF9-3A43-9B74-B183EB97EA72}" destId="{7F7F06E1-F98F-0E4C-9C2A-097346C10AC1}" srcOrd="0" destOrd="0" presId="urn:microsoft.com/office/officeart/2016/7/layout/VerticalSolidActionList"/>
    <dgm:cxn modelId="{13F2B9D7-D8E7-4840-B17B-28A0CAD190AE}" type="presParOf" srcId="{7F2DDB10-ECF9-3A43-9B74-B183EB97EA72}" destId="{0AD37C16-C1E5-8941-A365-495ACD742B6F}" srcOrd="1" destOrd="0" presId="urn:microsoft.com/office/officeart/2016/7/layout/VerticalSolidActionList"/>
    <dgm:cxn modelId="{9F3D4572-2A5E-9345-8766-BE76E52C9A5F}" type="presParOf" srcId="{03F7BEA1-7D54-0249-B5E1-4558CABD3F6A}" destId="{70F9E400-BA04-0646-BBF0-A8FA19A05602}" srcOrd="1" destOrd="0" presId="urn:microsoft.com/office/officeart/2016/7/layout/VerticalSolidActionList"/>
    <dgm:cxn modelId="{BB026DA6-CB25-484C-A8F2-D10AFCA2BB24}" type="presParOf" srcId="{03F7BEA1-7D54-0249-B5E1-4558CABD3F6A}" destId="{C97745FE-E77A-8243-AA19-9F25ABC8222D}" srcOrd="2" destOrd="0" presId="urn:microsoft.com/office/officeart/2016/7/layout/VerticalSolidActionList"/>
    <dgm:cxn modelId="{856BF37C-F18F-A146-9DE6-0EC2511C4A04}" type="presParOf" srcId="{C97745FE-E77A-8243-AA19-9F25ABC8222D}" destId="{A216C2D5-7993-6F43-B6D5-36DDE5214B26}" srcOrd="0" destOrd="0" presId="urn:microsoft.com/office/officeart/2016/7/layout/VerticalSolidActionList"/>
    <dgm:cxn modelId="{87371159-89C0-7343-B391-202191638030}" type="presParOf" srcId="{C97745FE-E77A-8243-AA19-9F25ABC8222D}" destId="{F24A6B3D-4B4C-1A4D-A17E-461087A5D792}" srcOrd="1" destOrd="0" presId="urn:microsoft.com/office/officeart/2016/7/layout/VerticalSolidActionList"/>
    <dgm:cxn modelId="{7121E4BC-901D-114D-BD9A-3058A82517EF}" type="presParOf" srcId="{03F7BEA1-7D54-0249-B5E1-4558CABD3F6A}" destId="{4D43FB76-1EB9-5141-92CF-3059DE938755}" srcOrd="3" destOrd="0" presId="urn:microsoft.com/office/officeart/2016/7/layout/VerticalSolidActionList"/>
    <dgm:cxn modelId="{66B7B1BC-455D-C145-A8F1-48BAA024CD48}" type="presParOf" srcId="{03F7BEA1-7D54-0249-B5E1-4558CABD3F6A}" destId="{0AD13512-714E-1E4D-BB6B-3D9B667E9D47}" srcOrd="4" destOrd="0" presId="urn:microsoft.com/office/officeart/2016/7/layout/VerticalSolidActionList"/>
    <dgm:cxn modelId="{38E203C3-DF0F-D248-B2F2-7F93C6541823}" type="presParOf" srcId="{0AD13512-714E-1E4D-BB6B-3D9B667E9D47}" destId="{966FF567-E9E6-3F4B-BE63-41E84C838F5F}" srcOrd="0" destOrd="0" presId="urn:microsoft.com/office/officeart/2016/7/layout/VerticalSolidActionList"/>
    <dgm:cxn modelId="{609C85A8-65B5-474E-A963-8F41B335C66B}" type="presParOf" srcId="{0AD13512-714E-1E4D-BB6B-3D9B667E9D47}" destId="{D6D49F78-E31C-AD40-966E-0CBE76FE4260}"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C5F0-29EC-A94F-90F8-061B81E5E645}">
      <dsp:nvSpPr>
        <dsp:cNvPr id="0" name=""/>
        <dsp:cNvSpPr/>
      </dsp:nvSpPr>
      <dsp:spPr>
        <a:xfrm>
          <a:off x="0" y="0"/>
          <a:ext cx="5019561"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1DDAC2E-772F-EF47-B521-953CEA2FED80}">
      <dsp:nvSpPr>
        <dsp:cNvPr id="0" name=""/>
        <dsp:cNvSpPr/>
      </dsp:nvSpPr>
      <dsp:spPr>
        <a:xfrm>
          <a:off x="0" y="0"/>
          <a:ext cx="5019561" cy="212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Unique collaborative of physicians, nurses, healthcare leaders and community members</a:t>
          </a:r>
        </a:p>
      </dsp:txBody>
      <dsp:txXfrm>
        <a:off x="0" y="0"/>
        <a:ext cx="5019561" cy="2127511"/>
      </dsp:txXfrm>
    </dsp:sp>
    <dsp:sp modelId="{878AA1B4-6B2D-8D4A-9CDC-357279061DA4}">
      <dsp:nvSpPr>
        <dsp:cNvPr id="0" name=""/>
        <dsp:cNvSpPr/>
      </dsp:nvSpPr>
      <dsp:spPr>
        <a:xfrm>
          <a:off x="0" y="2127511"/>
          <a:ext cx="5019561" cy="0"/>
        </a:xfrm>
        <a:prstGeom prst="line">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w="9525" cap="flat" cmpd="sng" algn="ctr">
          <a:solidFill>
            <a:schemeClr val="accent2">
              <a:hueOff val="-1469031"/>
              <a:satOff val="-32495"/>
              <a:lumOff val="-647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E22FA32-0E41-FF48-9373-1831A19EF350}">
      <dsp:nvSpPr>
        <dsp:cNvPr id="0" name=""/>
        <dsp:cNvSpPr/>
      </dsp:nvSpPr>
      <dsp:spPr>
        <a:xfrm>
          <a:off x="0" y="2127511"/>
          <a:ext cx="5019561" cy="212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Single purpose – </a:t>
          </a:r>
          <a:r>
            <a:rPr lang="en-US" sz="3000" b="1" kern="1200"/>
            <a:t>to impact the lives of individuals, communities, and organizations by promoting health through happiness</a:t>
          </a:r>
          <a:endParaRPr lang="en-US" sz="3000" kern="1200"/>
        </a:p>
      </dsp:txBody>
      <dsp:txXfrm>
        <a:off x="0" y="2127511"/>
        <a:ext cx="5019561" cy="2127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0A5F9-6645-544D-BC2A-4C6E102ED0D2}">
      <dsp:nvSpPr>
        <dsp:cNvPr id="0" name=""/>
        <dsp:cNvSpPr/>
      </dsp:nvSpPr>
      <dsp:spPr>
        <a:xfrm>
          <a:off x="0" y="8855"/>
          <a:ext cx="7550522" cy="957279"/>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Just before bed, ask yourself “What are three things that went well today, and what is my role in making them happen?”</a:t>
          </a:r>
        </a:p>
      </dsp:txBody>
      <dsp:txXfrm>
        <a:off x="46731" y="55586"/>
        <a:ext cx="7457060" cy="863817"/>
      </dsp:txXfrm>
    </dsp:sp>
    <dsp:sp modelId="{A23F5774-9440-E04E-8A95-FA7286037304}">
      <dsp:nvSpPr>
        <dsp:cNvPr id="0" name=""/>
        <dsp:cNvSpPr/>
      </dsp:nvSpPr>
      <dsp:spPr>
        <a:xfrm>
          <a:off x="0" y="1041014"/>
          <a:ext cx="7550522" cy="957279"/>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You remember best what you've reviewed during your last two wakeful hours</a:t>
          </a:r>
        </a:p>
      </dsp:txBody>
      <dsp:txXfrm>
        <a:off x="46731" y="1087745"/>
        <a:ext cx="7457060" cy="863817"/>
      </dsp:txXfrm>
    </dsp:sp>
    <dsp:sp modelId="{F1A3024F-4C2D-C54F-851B-BDA1C2A61E67}">
      <dsp:nvSpPr>
        <dsp:cNvPr id="0" name=""/>
        <dsp:cNvSpPr/>
      </dsp:nvSpPr>
      <dsp:spPr>
        <a:xfrm>
          <a:off x="0" y="2073174"/>
          <a:ext cx="7550522" cy="957279"/>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For best results, write it down</a:t>
          </a:r>
        </a:p>
      </dsp:txBody>
      <dsp:txXfrm>
        <a:off x="46731" y="2119905"/>
        <a:ext cx="7457060" cy="863817"/>
      </dsp:txXfrm>
    </dsp:sp>
    <dsp:sp modelId="{C929EE4B-DC80-174A-B929-8C673602430F}">
      <dsp:nvSpPr>
        <dsp:cNvPr id="0" name=""/>
        <dsp:cNvSpPr/>
      </dsp:nvSpPr>
      <dsp:spPr>
        <a:xfrm>
          <a:off x="0" y="3105333"/>
          <a:ext cx="7550522" cy="957279"/>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Repeat for two weeks to make effects last longer </a:t>
          </a:r>
        </a:p>
      </dsp:txBody>
      <dsp:txXfrm>
        <a:off x="46731" y="3152064"/>
        <a:ext cx="7457060" cy="863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9D5B0-D2B6-A741-A4DC-A3F895C42E28}">
      <dsp:nvSpPr>
        <dsp:cNvPr id="0" name=""/>
        <dsp:cNvSpPr/>
      </dsp:nvSpPr>
      <dsp:spPr>
        <a:xfrm>
          <a:off x="0" y="283308"/>
          <a:ext cx="2321718" cy="1393031"/>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Lower burn-out and depression</a:t>
          </a:r>
        </a:p>
      </dsp:txBody>
      <dsp:txXfrm>
        <a:off x="0" y="283308"/>
        <a:ext cx="2321718" cy="1393031"/>
      </dsp:txXfrm>
    </dsp:sp>
    <dsp:sp modelId="{53111FB7-4D39-0E41-B26A-B3F267DDA10C}">
      <dsp:nvSpPr>
        <dsp:cNvPr id="0" name=""/>
        <dsp:cNvSpPr/>
      </dsp:nvSpPr>
      <dsp:spPr>
        <a:xfrm>
          <a:off x="2553890" y="283308"/>
          <a:ext cx="2321718" cy="1393031"/>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Better work-life balance</a:t>
          </a:r>
        </a:p>
      </dsp:txBody>
      <dsp:txXfrm>
        <a:off x="2553890" y="283308"/>
        <a:ext cx="2321718" cy="1393031"/>
      </dsp:txXfrm>
    </dsp:sp>
    <dsp:sp modelId="{9FF5E9CA-1CC3-D947-89BD-4B81C1425D0B}">
      <dsp:nvSpPr>
        <dsp:cNvPr id="0" name=""/>
        <dsp:cNvSpPr/>
      </dsp:nvSpPr>
      <dsp:spPr>
        <a:xfrm>
          <a:off x="5107780" y="283308"/>
          <a:ext cx="2321718" cy="1393031"/>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Less conflict at work</a:t>
          </a:r>
        </a:p>
      </dsp:txBody>
      <dsp:txXfrm>
        <a:off x="5107780" y="283308"/>
        <a:ext cx="2321718" cy="1393031"/>
      </dsp:txXfrm>
    </dsp:sp>
    <dsp:sp modelId="{28E51F3B-523A-7442-B6A8-72884947C935}">
      <dsp:nvSpPr>
        <dsp:cNvPr id="0" name=""/>
        <dsp:cNvSpPr/>
      </dsp:nvSpPr>
      <dsp:spPr>
        <a:xfrm>
          <a:off x="1276945" y="1908510"/>
          <a:ext cx="2321718" cy="1393031"/>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Higher levels of happiness</a:t>
          </a:r>
        </a:p>
      </dsp:txBody>
      <dsp:txXfrm>
        <a:off x="1276945" y="1908510"/>
        <a:ext cx="2321718" cy="1393031"/>
      </dsp:txXfrm>
    </dsp:sp>
    <dsp:sp modelId="{1A884AF3-F725-BB43-B783-069D9F4C74DF}">
      <dsp:nvSpPr>
        <dsp:cNvPr id="0" name=""/>
        <dsp:cNvSpPr/>
      </dsp:nvSpPr>
      <dsp:spPr>
        <a:xfrm>
          <a:off x="3830835" y="1908510"/>
          <a:ext cx="2321718" cy="1393031"/>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Improved sleep quality</a:t>
          </a:r>
        </a:p>
      </dsp:txBody>
      <dsp:txXfrm>
        <a:off x="3830835" y="1908510"/>
        <a:ext cx="2321718" cy="1393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184C7-D65D-2740-968A-584527B737BF}">
      <dsp:nvSpPr>
        <dsp:cNvPr id="0" name=""/>
        <dsp:cNvSpPr/>
      </dsp:nvSpPr>
      <dsp:spPr>
        <a:xfrm>
          <a:off x="0" y="2683564"/>
          <a:ext cx="7429500" cy="1760709"/>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The Science of the Good Life</a:t>
          </a:r>
          <a:endParaRPr lang="en-US" sz="3400" kern="1200" dirty="0">
            <a:solidFill>
              <a:schemeClr val="tx1"/>
            </a:solidFill>
          </a:endParaRPr>
        </a:p>
      </dsp:txBody>
      <dsp:txXfrm>
        <a:off x="0" y="2683564"/>
        <a:ext cx="7429500" cy="1760709"/>
      </dsp:txXfrm>
    </dsp:sp>
    <dsp:sp modelId="{4FD0B5C4-61EB-AB4C-8C96-F3F2045EA63C}">
      <dsp:nvSpPr>
        <dsp:cNvPr id="0" name=""/>
        <dsp:cNvSpPr/>
      </dsp:nvSpPr>
      <dsp:spPr>
        <a:xfrm rot="10800000">
          <a:off x="0" y="2004"/>
          <a:ext cx="7429500" cy="2707970"/>
        </a:xfrm>
        <a:prstGeom prst="upArrowCallou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The Science of the Good Life: How one school increased student happiness with one simple exercise</a:t>
          </a:r>
        </a:p>
      </dsp:txBody>
      <dsp:txXfrm rot="10800000">
        <a:off x="0" y="2004"/>
        <a:ext cx="7429500" cy="1759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5C668-619B-4D46-A6FB-2B8A18159B91}">
      <dsp:nvSpPr>
        <dsp:cNvPr id="0" name=""/>
        <dsp:cNvSpPr/>
      </dsp:nvSpPr>
      <dsp:spPr>
        <a:xfrm rot="5400000">
          <a:off x="68355" y="867675"/>
          <a:ext cx="1351752" cy="163270"/>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A5D1AC5-382B-C14E-AF22-4DAA58D8B41D}">
      <dsp:nvSpPr>
        <dsp:cNvPr id="0" name=""/>
        <dsp:cNvSpPr/>
      </dsp:nvSpPr>
      <dsp:spPr>
        <a:xfrm>
          <a:off x="376992" y="1555"/>
          <a:ext cx="1814114" cy="1088468"/>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Hugs</a:t>
          </a:r>
        </a:p>
      </dsp:txBody>
      <dsp:txXfrm>
        <a:off x="408872" y="33435"/>
        <a:ext cx="1750354" cy="1024708"/>
      </dsp:txXfrm>
    </dsp:sp>
    <dsp:sp modelId="{65FC5D63-FAC1-AC4B-9A09-39B82DC04F80}">
      <dsp:nvSpPr>
        <dsp:cNvPr id="0" name=""/>
        <dsp:cNvSpPr/>
      </dsp:nvSpPr>
      <dsp:spPr>
        <a:xfrm rot="5400000">
          <a:off x="68355" y="2228261"/>
          <a:ext cx="1351752" cy="163270"/>
        </a:xfrm>
        <a:prstGeom prst="rect">
          <a:avLst/>
        </a:prstGeom>
        <a:solidFill>
          <a:schemeClr val="accent5">
            <a:hueOff val="-472651"/>
            <a:satOff val="-2539"/>
            <a:lumOff val="86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42D7CA-3EC9-0A45-AA6F-179313D5A1FF}">
      <dsp:nvSpPr>
        <dsp:cNvPr id="0" name=""/>
        <dsp:cNvSpPr/>
      </dsp:nvSpPr>
      <dsp:spPr>
        <a:xfrm>
          <a:off x="376992" y="1362140"/>
          <a:ext cx="1814114" cy="1088468"/>
        </a:xfrm>
        <a:prstGeom prst="roundRect">
          <a:avLst>
            <a:gd name="adj" fmla="val 10000"/>
          </a:avLst>
        </a:prstGeom>
        <a:solidFill>
          <a:schemeClr val="accent5">
            <a:hueOff val="-413570"/>
            <a:satOff val="-2221"/>
            <a:lumOff val="76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Smiles</a:t>
          </a:r>
        </a:p>
      </dsp:txBody>
      <dsp:txXfrm>
        <a:off x="408872" y="1394020"/>
        <a:ext cx="1750354" cy="1024708"/>
      </dsp:txXfrm>
    </dsp:sp>
    <dsp:sp modelId="{98F6A2B9-CACE-FE43-8690-2CE235664692}">
      <dsp:nvSpPr>
        <dsp:cNvPr id="0" name=""/>
        <dsp:cNvSpPr/>
      </dsp:nvSpPr>
      <dsp:spPr>
        <a:xfrm>
          <a:off x="748648" y="2908554"/>
          <a:ext cx="2403938" cy="163270"/>
        </a:xfrm>
        <a:prstGeom prst="rect">
          <a:avLst/>
        </a:prstGeom>
        <a:solidFill>
          <a:schemeClr val="accent5">
            <a:hueOff val="-945302"/>
            <a:satOff val="-5077"/>
            <a:lumOff val="1737"/>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A516BBB-33B8-EA4F-A574-1D072D2E302F}">
      <dsp:nvSpPr>
        <dsp:cNvPr id="0" name=""/>
        <dsp:cNvSpPr/>
      </dsp:nvSpPr>
      <dsp:spPr>
        <a:xfrm>
          <a:off x="376992" y="2722726"/>
          <a:ext cx="1814114" cy="1088468"/>
        </a:xfrm>
        <a:prstGeom prst="roundRect">
          <a:avLst>
            <a:gd name="adj" fmla="val 10000"/>
          </a:avLst>
        </a:prstGeom>
        <a:solidFill>
          <a:schemeClr val="accent5">
            <a:hueOff val="-827139"/>
            <a:satOff val="-4443"/>
            <a:lumOff val="1519"/>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Friends</a:t>
          </a:r>
        </a:p>
      </dsp:txBody>
      <dsp:txXfrm>
        <a:off x="408872" y="2754606"/>
        <a:ext cx="1750354" cy="1024708"/>
      </dsp:txXfrm>
    </dsp:sp>
    <dsp:sp modelId="{7A8B880B-B6E2-C143-AA77-0CA21EC83962}">
      <dsp:nvSpPr>
        <dsp:cNvPr id="0" name=""/>
        <dsp:cNvSpPr/>
      </dsp:nvSpPr>
      <dsp:spPr>
        <a:xfrm rot="16200000">
          <a:off x="2481127" y="2228261"/>
          <a:ext cx="1351752" cy="163270"/>
        </a:xfrm>
        <a:prstGeom prst="rect">
          <a:avLst/>
        </a:prstGeom>
        <a:solidFill>
          <a:schemeClr val="accent5">
            <a:hueOff val="-1417953"/>
            <a:satOff val="-7616"/>
            <a:lumOff val="260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CFE122-1D0F-E24D-9CF0-50092FEEAE63}">
      <dsp:nvSpPr>
        <dsp:cNvPr id="0" name=""/>
        <dsp:cNvSpPr/>
      </dsp:nvSpPr>
      <dsp:spPr>
        <a:xfrm>
          <a:off x="2789764" y="2722726"/>
          <a:ext cx="1814114" cy="1088468"/>
        </a:xfrm>
        <a:prstGeom prst="roundRect">
          <a:avLst>
            <a:gd name="adj" fmla="val 10000"/>
          </a:avLst>
        </a:prstGeom>
        <a:solidFill>
          <a:schemeClr val="accent5">
            <a:hueOff val="-1240709"/>
            <a:satOff val="-6664"/>
            <a:lumOff val="2279"/>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Kisses</a:t>
          </a:r>
        </a:p>
      </dsp:txBody>
      <dsp:txXfrm>
        <a:off x="2821644" y="2754606"/>
        <a:ext cx="1750354" cy="1024708"/>
      </dsp:txXfrm>
    </dsp:sp>
    <dsp:sp modelId="{6A073B89-BB42-6E45-8D3F-7EB0274B6084}">
      <dsp:nvSpPr>
        <dsp:cNvPr id="0" name=""/>
        <dsp:cNvSpPr/>
      </dsp:nvSpPr>
      <dsp:spPr>
        <a:xfrm rot="16200000">
          <a:off x="2481127" y="867675"/>
          <a:ext cx="1351752" cy="163270"/>
        </a:xfrm>
        <a:prstGeom prst="rect">
          <a:avLst/>
        </a:prstGeom>
        <a:solidFill>
          <a:schemeClr val="accent5">
            <a:hueOff val="-1890604"/>
            <a:satOff val="-10154"/>
            <a:lumOff val="3473"/>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C364FB4-3FEE-3344-AC87-89E03C701392}">
      <dsp:nvSpPr>
        <dsp:cNvPr id="0" name=""/>
        <dsp:cNvSpPr/>
      </dsp:nvSpPr>
      <dsp:spPr>
        <a:xfrm>
          <a:off x="2789764" y="1362140"/>
          <a:ext cx="1814114" cy="1088468"/>
        </a:xfrm>
        <a:prstGeom prst="roundRect">
          <a:avLst>
            <a:gd name="adj" fmla="val 10000"/>
          </a:avLst>
        </a:prstGeom>
        <a:solidFill>
          <a:schemeClr val="accent5">
            <a:hueOff val="-1654278"/>
            <a:satOff val="-8885"/>
            <a:lumOff val="3039"/>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Family</a:t>
          </a:r>
        </a:p>
      </dsp:txBody>
      <dsp:txXfrm>
        <a:off x="2821644" y="1394020"/>
        <a:ext cx="1750354" cy="1024708"/>
      </dsp:txXfrm>
    </dsp:sp>
    <dsp:sp modelId="{71ACBBDF-ADF9-AD4C-8A39-C4350D91A508}">
      <dsp:nvSpPr>
        <dsp:cNvPr id="0" name=""/>
        <dsp:cNvSpPr/>
      </dsp:nvSpPr>
      <dsp:spPr>
        <a:xfrm>
          <a:off x="3161420" y="187383"/>
          <a:ext cx="2403938" cy="163270"/>
        </a:xfrm>
        <a:prstGeom prst="rect">
          <a:avLst/>
        </a:prstGeom>
        <a:solidFill>
          <a:schemeClr val="accent5">
            <a:hueOff val="-2363255"/>
            <a:satOff val="-12693"/>
            <a:lumOff val="4341"/>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7723B30-02C8-2F43-AAEC-BBD258008564}">
      <dsp:nvSpPr>
        <dsp:cNvPr id="0" name=""/>
        <dsp:cNvSpPr/>
      </dsp:nvSpPr>
      <dsp:spPr>
        <a:xfrm>
          <a:off x="2789764" y="1555"/>
          <a:ext cx="1814114" cy="1088468"/>
        </a:xfrm>
        <a:prstGeom prst="roundRect">
          <a:avLst>
            <a:gd name="adj" fmla="val 10000"/>
          </a:avLst>
        </a:prstGeom>
        <a:solidFill>
          <a:schemeClr val="accent5">
            <a:hueOff val="-2067848"/>
            <a:satOff val="-11106"/>
            <a:lumOff val="3799"/>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Sleep</a:t>
          </a:r>
        </a:p>
      </dsp:txBody>
      <dsp:txXfrm>
        <a:off x="2821644" y="33435"/>
        <a:ext cx="1750354" cy="1024708"/>
      </dsp:txXfrm>
    </dsp:sp>
    <dsp:sp modelId="{A7AB6AD7-55F3-084B-A84A-9D691B1D9CD6}">
      <dsp:nvSpPr>
        <dsp:cNvPr id="0" name=""/>
        <dsp:cNvSpPr/>
      </dsp:nvSpPr>
      <dsp:spPr>
        <a:xfrm rot="5400000">
          <a:off x="4893899" y="867675"/>
          <a:ext cx="1351752" cy="163270"/>
        </a:xfrm>
        <a:prstGeom prst="rect">
          <a:avLst/>
        </a:prstGeom>
        <a:solidFill>
          <a:schemeClr val="accent5">
            <a:hueOff val="-2835906"/>
            <a:satOff val="-15231"/>
            <a:lumOff val="521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3395FC6-6645-0843-BB67-EC9E2E23DB3D}">
      <dsp:nvSpPr>
        <dsp:cNvPr id="0" name=""/>
        <dsp:cNvSpPr/>
      </dsp:nvSpPr>
      <dsp:spPr>
        <a:xfrm>
          <a:off x="5202536" y="1555"/>
          <a:ext cx="1814114" cy="1088468"/>
        </a:xfrm>
        <a:prstGeom prst="roundRect">
          <a:avLst>
            <a:gd name="adj" fmla="val 10000"/>
          </a:avLst>
        </a:prstGeom>
        <a:solidFill>
          <a:schemeClr val="accent5">
            <a:hueOff val="-2481417"/>
            <a:satOff val="-13328"/>
            <a:lumOff val="455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Love</a:t>
          </a:r>
        </a:p>
      </dsp:txBody>
      <dsp:txXfrm>
        <a:off x="5234416" y="33435"/>
        <a:ext cx="1750354" cy="1024708"/>
      </dsp:txXfrm>
    </dsp:sp>
    <dsp:sp modelId="{1906FD36-EB27-AA45-8C7D-092967C75A5C}">
      <dsp:nvSpPr>
        <dsp:cNvPr id="0" name=""/>
        <dsp:cNvSpPr/>
      </dsp:nvSpPr>
      <dsp:spPr>
        <a:xfrm rot="5400000">
          <a:off x="4893899" y="2228261"/>
          <a:ext cx="1351752" cy="163270"/>
        </a:xfrm>
        <a:prstGeom prst="rect">
          <a:avLst/>
        </a:prstGeom>
        <a:solidFill>
          <a:schemeClr val="accent5">
            <a:hueOff val="-3308557"/>
            <a:satOff val="-17770"/>
            <a:lumOff val="607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89F464D-24FB-D346-84F6-6123740BB007}">
      <dsp:nvSpPr>
        <dsp:cNvPr id="0" name=""/>
        <dsp:cNvSpPr/>
      </dsp:nvSpPr>
      <dsp:spPr>
        <a:xfrm>
          <a:off x="5202536" y="1362140"/>
          <a:ext cx="1814114" cy="1088468"/>
        </a:xfrm>
        <a:prstGeom prst="roundRect">
          <a:avLst>
            <a:gd name="adj" fmla="val 10000"/>
          </a:avLst>
        </a:prstGeom>
        <a:solidFill>
          <a:schemeClr val="accent5">
            <a:hueOff val="-2894987"/>
            <a:satOff val="-15549"/>
            <a:lumOff val="531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Laughter</a:t>
          </a:r>
        </a:p>
      </dsp:txBody>
      <dsp:txXfrm>
        <a:off x="5234416" y="1394020"/>
        <a:ext cx="1750354" cy="1024708"/>
      </dsp:txXfrm>
    </dsp:sp>
    <dsp:sp modelId="{F30A07B3-37E4-434A-870D-07BD3311B3CF}">
      <dsp:nvSpPr>
        <dsp:cNvPr id="0" name=""/>
        <dsp:cNvSpPr/>
      </dsp:nvSpPr>
      <dsp:spPr>
        <a:xfrm>
          <a:off x="5202536" y="2722726"/>
          <a:ext cx="1814114" cy="1088468"/>
        </a:xfrm>
        <a:prstGeom prst="roundRect">
          <a:avLst>
            <a:gd name="adj" fmla="val 10000"/>
          </a:avLst>
        </a:prstGeom>
        <a:solidFill>
          <a:schemeClr val="accent5">
            <a:hueOff val="-3308557"/>
            <a:satOff val="-17770"/>
            <a:lumOff val="607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Good Memories</a:t>
          </a:r>
        </a:p>
      </dsp:txBody>
      <dsp:txXfrm>
        <a:off x="5234416" y="2754606"/>
        <a:ext cx="1750354" cy="1024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37C16-C1E5-8941-A365-495ACD742B6F}">
      <dsp:nvSpPr>
        <dsp:cNvPr id="0" name=""/>
        <dsp:cNvSpPr/>
      </dsp:nvSpPr>
      <dsp:spPr>
        <a:xfrm>
          <a:off x="1067243" y="1459"/>
          <a:ext cx="4268975" cy="149599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30" tIns="379983" rIns="82830" bIns="379983" numCol="1" spcCol="1270" anchor="ctr" anchorCtr="0">
          <a:noAutofit/>
        </a:bodyPr>
        <a:lstStyle/>
        <a:p>
          <a:pPr marL="0" lvl="0" indent="0" algn="l" defTabSz="1066800">
            <a:lnSpc>
              <a:spcPct val="90000"/>
            </a:lnSpc>
            <a:spcBef>
              <a:spcPct val="0"/>
            </a:spcBef>
            <a:spcAft>
              <a:spcPct val="35000"/>
            </a:spcAft>
            <a:buNone/>
          </a:pPr>
          <a:r>
            <a:rPr lang="en-US" sz="2400" kern="1200" dirty="0"/>
            <a:t>Practice 3 Good Things for     two weeks </a:t>
          </a:r>
        </a:p>
      </dsp:txBody>
      <dsp:txXfrm>
        <a:off x="1067243" y="1459"/>
        <a:ext cx="4268975" cy="1495995"/>
      </dsp:txXfrm>
    </dsp:sp>
    <dsp:sp modelId="{7F7F06E1-F98F-0E4C-9C2A-097346C10AC1}">
      <dsp:nvSpPr>
        <dsp:cNvPr id="0" name=""/>
        <dsp:cNvSpPr/>
      </dsp:nvSpPr>
      <dsp:spPr>
        <a:xfrm>
          <a:off x="0" y="1459"/>
          <a:ext cx="1067243" cy="1495995"/>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6475" tIns="147771" rIns="56475" bIns="147771" numCol="1" spcCol="1270" anchor="ctr" anchorCtr="0">
          <a:noAutofit/>
        </a:bodyPr>
        <a:lstStyle/>
        <a:p>
          <a:pPr marL="0" lvl="0" indent="0" algn="ctr" defTabSz="1022350">
            <a:lnSpc>
              <a:spcPct val="90000"/>
            </a:lnSpc>
            <a:spcBef>
              <a:spcPct val="0"/>
            </a:spcBef>
            <a:spcAft>
              <a:spcPct val="35000"/>
            </a:spcAft>
            <a:buNone/>
          </a:pPr>
          <a:r>
            <a:rPr lang="en-US" sz="2300" kern="1200"/>
            <a:t>Practice</a:t>
          </a:r>
        </a:p>
      </dsp:txBody>
      <dsp:txXfrm>
        <a:off x="0" y="1459"/>
        <a:ext cx="1067243" cy="1495995"/>
      </dsp:txXfrm>
    </dsp:sp>
    <dsp:sp modelId="{F24A6B3D-4B4C-1A4D-A17E-461087A5D792}">
      <dsp:nvSpPr>
        <dsp:cNvPr id="0" name=""/>
        <dsp:cNvSpPr/>
      </dsp:nvSpPr>
      <dsp:spPr>
        <a:xfrm>
          <a:off x="1067243" y="1587214"/>
          <a:ext cx="4268975" cy="149599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30" tIns="379983" rIns="82830" bIns="379983" numCol="1" spcCol="1270" anchor="ctr" anchorCtr="0">
          <a:noAutofit/>
        </a:bodyPr>
        <a:lstStyle/>
        <a:p>
          <a:pPr marL="0" lvl="0" indent="0" algn="l" defTabSz="1066800">
            <a:lnSpc>
              <a:spcPct val="90000"/>
            </a:lnSpc>
            <a:spcBef>
              <a:spcPct val="0"/>
            </a:spcBef>
            <a:spcAft>
              <a:spcPct val="35000"/>
            </a:spcAft>
            <a:buNone/>
          </a:pPr>
          <a:r>
            <a:rPr lang="en-US" sz="2400" kern="1200" dirty="0"/>
            <a:t>Start each gathering/meeting with 1 good thing that is happening for each attendee or 3 Good Things for the group</a:t>
          </a:r>
        </a:p>
      </dsp:txBody>
      <dsp:txXfrm>
        <a:off x="1067243" y="1587214"/>
        <a:ext cx="4268975" cy="1495995"/>
      </dsp:txXfrm>
    </dsp:sp>
    <dsp:sp modelId="{A216C2D5-7993-6F43-B6D5-36DDE5214B26}">
      <dsp:nvSpPr>
        <dsp:cNvPr id="0" name=""/>
        <dsp:cNvSpPr/>
      </dsp:nvSpPr>
      <dsp:spPr>
        <a:xfrm>
          <a:off x="0" y="1587214"/>
          <a:ext cx="1067243" cy="1495995"/>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6475" tIns="147771" rIns="56475" bIns="147771" numCol="1" spcCol="1270" anchor="ctr" anchorCtr="0">
          <a:noAutofit/>
        </a:bodyPr>
        <a:lstStyle/>
        <a:p>
          <a:pPr marL="0" lvl="0" indent="0" algn="ctr" defTabSz="1022350">
            <a:lnSpc>
              <a:spcPct val="90000"/>
            </a:lnSpc>
            <a:spcBef>
              <a:spcPct val="0"/>
            </a:spcBef>
            <a:spcAft>
              <a:spcPct val="35000"/>
            </a:spcAft>
            <a:buNone/>
          </a:pPr>
          <a:r>
            <a:rPr lang="en-US" sz="2300" kern="1200"/>
            <a:t>Start</a:t>
          </a:r>
        </a:p>
      </dsp:txBody>
      <dsp:txXfrm>
        <a:off x="0" y="1587214"/>
        <a:ext cx="1067243" cy="1495995"/>
      </dsp:txXfrm>
    </dsp:sp>
    <dsp:sp modelId="{D6D49F78-E31C-AD40-966E-0CBE76FE4260}">
      <dsp:nvSpPr>
        <dsp:cNvPr id="0" name=""/>
        <dsp:cNvSpPr/>
      </dsp:nvSpPr>
      <dsp:spPr>
        <a:xfrm>
          <a:off x="1067243" y="3172969"/>
          <a:ext cx="4268975" cy="149599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830" tIns="379983" rIns="82830" bIns="379983" numCol="1" spcCol="1270" anchor="ctr" anchorCtr="0">
          <a:noAutofit/>
        </a:bodyPr>
        <a:lstStyle/>
        <a:p>
          <a:pPr marL="0" lvl="0" indent="0" algn="l" defTabSz="977900">
            <a:lnSpc>
              <a:spcPct val="90000"/>
            </a:lnSpc>
            <a:spcBef>
              <a:spcPct val="0"/>
            </a:spcBef>
            <a:spcAft>
              <a:spcPct val="35000"/>
            </a:spcAft>
            <a:buNone/>
          </a:pPr>
          <a:r>
            <a:rPr lang="en-US" sz="2200" kern="1200" dirty="0"/>
            <a:t>Discuss how identifying the positives in one’s day can lead to better health and happiness and how it gets easier the more it is practiced</a:t>
          </a:r>
        </a:p>
      </dsp:txBody>
      <dsp:txXfrm>
        <a:off x="1067243" y="3172969"/>
        <a:ext cx="4268975" cy="1495995"/>
      </dsp:txXfrm>
    </dsp:sp>
    <dsp:sp modelId="{966FF567-E9E6-3F4B-BE63-41E84C838F5F}">
      <dsp:nvSpPr>
        <dsp:cNvPr id="0" name=""/>
        <dsp:cNvSpPr/>
      </dsp:nvSpPr>
      <dsp:spPr>
        <a:xfrm>
          <a:off x="0" y="3172969"/>
          <a:ext cx="1067243" cy="1495995"/>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6475" tIns="147771" rIns="56475" bIns="147771" numCol="1" spcCol="1270" anchor="ctr" anchorCtr="0">
          <a:noAutofit/>
        </a:bodyPr>
        <a:lstStyle/>
        <a:p>
          <a:pPr marL="0" lvl="0" indent="0" algn="ctr" defTabSz="1022350">
            <a:lnSpc>
              <a:spcPct val="90000"/>
            </a:lnSpc>
            <a:spcBef>
              <a:spcPct val="0"/>
            </a:spcBef>
            <a:spcAft>
              <a:spcPct val="35000"/>
            </a:spcAft>
            <a:buNone/>
          </a:pPr>
          <a:r>
            <a:rPr lang="en-US" sz="2300" kern="1200"/>
            <a:t>Discuss</a:t>
          </a:r>
        </a:p>
      </dsp:txBody>
      <dsp:txXfrm>
        <a:off x="0" y="3172969"/>
        <a:ext cx="1067243" cy="14959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D7D3E-A6D5-4C99-B698-84F76B415C9F}" type="datetimeFigureOut">
              <a:rPr lang="en-US" smtClean="0"/>
              <a:t>8/2/2021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ACAC2-397A-4226-8BD8-A94627A7AD62}" type="slidenum">
              <a:rPr lang="en-US" smtClean="0"/>
              <a:t>‹#›</a:t>
            </a:fld>
            <a:endParaRPr lang="en-US"/>
          </a:p>
        </p:txBody>
      </p:sp>
    </p:spTree>
    <p:extLst>
      <p:ext uri="{BB962C8B-B14F-4D97-AF65-F5344CB8AC3E}">
        <p14:creationId xmlns:p14="http://schemas.microsoft.com/office/powerpoint/2010/main" val="255046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Bounce Back Project history and why it began… started in Wright County MN in 2015 following the loss of 2 prominent physicians.  (See BBP beginnings notes in training manual)</a:t>
            </a:r>
          </a:p>
        </p:txBody>
      </p:sp>
      <p:sp>
        <p:nvSpPr>
          <p:cNvPr id="4" name="Slide Number Placeholder 3"/>
          <p:cNvSpPr>
            <a:spLocks noGrp="1"/>
          </p:cNvSpPr>
          <p:nvPr>
            <p:ph type="sldNum" sz="quarter" idx="5"/>
          </p:nvPr>
        </p:nvSpPr>
        <p:spPr/>
        <p:txBody>
          <a:bodyPr/>
          <a:lstStyle/>
          <a:p>
            <a:fld id="{6A1ACAC2-397A-4226-8BD8-A94627A7AD62}" type="slidenum">
              <a:rPr lang="en-US" smtClean="0"/>
              <a:t>1</a:t>
            </a:fld>
            <a:endParaRPr lang="en-US"/>
          </a:p>
        </p:txBody>
      </p:sp>
    </p:spTree>
    <p:extLst>
      <p:ext uri="{BB962C8B-B14F-4D97-AF65-F5344CB8AC3E}">
        <p14:creationId xmlns:p14="http://schemas.microsoft.com/office/powerpoint/2010/main" val="275698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any time of the day…)  Writing down 3 good things each day for 2 weeks has been proven to be as effective for depression/anxiety as taking SSRI’s (Prozac, Zoloft) and it starts to work quickly.  The providers at our local clinics actually “prescribe” this to their patients!</a:t>
            </a:r>
          </a:p>
          <a:p>
            <a:endParaRPr lang="en-US" dirty="0"/>
          </a:p>
          <a:p>
            <a:r>
              <a:rPr lang="en-US" dirty="0"/>
              <a:t>How?  Over the course of 2 weeks you are “retraining” your brain to focus on the good things – things that are right on front of you every day!  Things like a beautiful sunrise or good cup of coffee in the morning. All green lights on the drive to work, snuggles and laughter from your young children, or a great walk with the dog…we all have so many positive things in our days, we just need to find them!  Over the course of 2 weeks, you will start looking for 3 good things as you know you will need to write them down later.  This effect is long lasting, you will continue to find the good in your day, hopefully for many months!</a:t>
            </a:r>
          </a:p>
        </p:txBody>
      </p:sp>
      <p:sp>
        <p:nvSpPr>
          <p:cNvPr id="4" name="Slide Number Placeholder 3"/>
          <p:cNvSpPr>
            <a:spLocks noGrp="1"/>
          </p:cNvSpPr>
          <p:nvPr>
            <p:ph type="sldNum" sz="quarter" idx="5"/>
          </p:nvPr>
        </p:nvSpPr>
        <p:spPr/>
        <p:txBody>
          <a:bodyPr/>
          <a:lstStyle/>
          <a:p>
            <a:fld id="{6A1ACAC2-397A-4226-8BD8-A94627A7AD62}" type="slidenum">
              <a:rPr lang="en-US" smtClean="0"/>
              <a:t>11</a:t>
            </a:fld>
            <a:endParaRPr lang="en-US"/>
          </a:p>
        </p:txBody>
      </p:sp>
    </p:spTree>
    <p:extLst>
      <p:ext uri="{BB962C8B-B14F-4D97-AF65-F5344CB8AC3E}">
        <p14:creationId xmlns:p14="http://schemas.microsoft.com/office/powerpoint/2010/main" val="365202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you can see on this graph, depression is very high before completing the 3 Good Things exercise, then decreases significantly for several months!</a:t>
            </a:r>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70D37C10-C28C-4647-98F4-E7561E3D2BB1}" type="slidenum">
              <a:rPr lang="en-US" altLang="en-US" smtClean="0">
                <a:solidFill>
                  <a:prstClr val="black"/>
                </a:solidFill>
                <a:latin typeface="Calibri" panose="020F0502020204030204" pitchFamily="34" charset="0"/>
              </a: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7132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Happiness is very low, but steadily increases over the next 6 months as you continue to find the god things in your everyday life! So simple and long lasting.</a:t>
            </a:r>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8240CFB1-508B-4A83-AE3A-DB682A9F7C6A}" type="slidenum">
              <a:rPr lang="en-US" altLang="en-US" smtClean="0">
                <a:solidFill>
                  <a:prstClr val="black"/>
                </a:solidFill>
                <a:latin typeface="Calibri" panose="020F0502020204030204" pitchFamily="34" charset="0"/>
              </a:rPr>
              <a:pPr/>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4981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hyperlink to view the video (you will need to be connected to wi-fi to view)</a:t>
            </a:r>
          </a:p>
        </p:txBody>
      </p:sp>
      <p:sp>
        <p:nvSpPr>
          <p:cNvPr id="4" name="Slide Number Placeholder 3"/>
          <p:cNvSpPr>
            <a:spLocks noGrp="1"/>
          </p:cNvSpPr>
          <p:nvPr>
            <p:ph type="sldNum" sz="quarter" idx="5"/>
          </p:nvPr>
        </p:nvSpPr>
        <p:spPr/>
        <p:txBody>
          <a:bodyPr/>
          <a:lstStyle/>
          <a:p>
            <a:fld id="{6A1ACAC2-397A-4226-8BD8-A94627A7AD62}" type="slidenum">
              <a:rPr lang="en-US" smtClean="0"/>
              <a:t>15</a:t>
            </a:fld>
            <a:endParaRPr lang="en-US"/>
          </a:p>
        </p:txBody>
      </p:sp>
    </p:spTree>
    <p:extLst>
      <p:ext uri="{BB962C8B-B14F-4D97-AF65-F5344CB8AC3E}">
        <p14:creationId xmlns:p14="http://schemas.microsoft.com/office/powerpoint/2010/main" val="406336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3200" b="1" dirty="0">
              <a:solidFill>
                <a:srgbClr val="FFFFFF"/>
              </a:solidFill>
              <a:latin typeface="Bradley Hand ITC" panose="03070402050302030203" pitchFamily="66" charset="0"/>
            </a:endParaRPr>
          </a:p>
          <a:p>
            <a:r>
              <a:rPr lang="en-US" altLang="en-US" sz="2800" dirty="0">
                <a:solidFill>
                  <a:srgbClr val="FFFFFF"/>
                </a:solidFill>
                <a:latin typeface="Bradley Hand ITC" panose="03070402050302030203" pitchFamily="66" charset="0"/>
              </a:rPr>
              <a:t>An old Cherokee is teaching his grandson about life. "A fight is going on inside me," he said to the boy.</a:t>
            </a:r>
          </a:p>
          <a:p>
            <a:r>
              <a:rPr lang="en-US" altLang="en-US" sz="2800" dirty="0">
                <a:solidFill>
                  <a:srgbClr val="FFFFFF"/>
                </a:solidFill>
                <a:latin typeface="Bradley Hand ITC" panose="03070402050302030203" pitchFamily="66" charset="0"/>
              </a:rPr>
              <a:t>"It is a terrible fight and it is between two wolves. One wolf is evil - he is anger, envy, sorrow, regret, greed, arrogance, self-pity, guilt, resentment, inferiority, lies, false pride, superiority, and ego." He continued, "The other is good - he is Joy, Gratitude, Serenity, Interest, Hope, Pride, Amusement, Inspiration, Awe, Love, and faith. The same fight is going on inside you grandson - and inside every other person, too."</a:t>
            </a:r>
          </a:p>
          <a:p>
            <a:r>
              <a:rPr lang="en-US" altLang="en-US" sz="2800" dirty="0">
                <a:solidFill>
                  <a:srgbClr val="FFFFFF"/>
                </a:solidFill>
                <a:latin typeface="Bradley Hand ITC" panose="03070402050302030203" pitchFamily="66" charset="0"/>
              </a:rPr>
              <a:t>The grandson thought about it for a minute and then asked his grandfather:  Which wolf</a:t>
            </a:r>
            <a:r>
              <a:rPr lang="en-US" altLang="en-US" sz="2800" baseline="0" dirty="0">
                <a:solidFill>
                  <a:srgbClr val="FFFFFF"/>
                </a:solidFill>
                <a:latin typeface="Bradley Hand ITC" panose="03070402050302030203" pitchFamily="66" charset="0"/>
              </a:rPr>
              <a:t> will</a:t>
            </a:r>
            <a:r>
              <a:rPr lang="en-US" altLang="en-US" sz="2800" dirty="0">
                <a:solidFill>
                  <a:srgbClr val="FFFFFF"/>
                </a:solidFill>
                <a:latin typeface="Bradley Hand ITC" panose="03070402050302030203" pitchFamily="66" charset="0"/>
              </a:rPr>
              <a:t> win…..his grandfather replied….the one you feed</a:t>
            </a:r>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3B22A0-F442-4AD6-9453-F1352B64D252}" type="slidenum">
              <a:rPr lang="en-US" altLang="en-US" smtClean="0">
                <a:solidFill>
                  <a:srgbClr val="000000"/>
                </a:solidFill>
                <a:latin typeface="Times New Roman" panose="02020603050405020304" pitchFamily="18" charset="0"/>
              </a:rPr>
              <a:pPr>
                <a:spcBef>
                  <a:spcPct val="0"/>
                </a:spcBef>
              </a:pPr>
              <a:t>16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52067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3200" b="1" dirty="0">
              <a:solidFill>
                <a:srgbClr val="FFFFFF"/>
              </a:solidFill>
              <a:latin typeface="Bradley Hand ITC" panose="03070402050302030203" pitchFamily="66" charset="0"/>
            </a:endParaRPr>
          </a:p>
          <a:p>
            <a:r>
              <a:rPr lang="en-US" altLang="en-US" sz="2800" dirty="0">
                <a:solidFill>
                  <a:srgbClr val="FFFFFF"/>
                </a:solidFill>
                <a:latin typeface="Bradley Hand ITC" panose="03070402050302030203" pitchFamily="66" charset="0"/>
              </a:rPr>
              <a:t>An old Cherokee is teaching his grandson about life. "A fight is going on inside me," he said to the boy.</a:t>
            </a:r>
          </a:p>
          <a:p>
            <a:r>
              <a:rPr lang="en-US" altLang="en-US" sz="2800" dirty="0">
                <a:solidFill>
                  <a:srgbClr val="FFFFFF"/>
                </a:solidFill>
                <a:latin typeface="Bradley Hand ITC" panose="03070402050302030203" pitchFamily="66" charset="0"/>
              </a:rPr>
              <a:t>"It is a terrible fight and it is between two wolves. One wolf is evil - he is anger, envy, sorrow, regret, greed, arrogance, self-pity, guilt, resentment, inferiority, lies, false pride, superiority, and ego." He continued, "The other is good - he is Joy, Gratitude, Serenity, Interest, Hope, Pride, Amusement, Inspiration, Awe, Love, and faith. The same fight is going on inside you grandson - and inside every other person, too."</a:t>
            </a:r>
          </a:p>
          <a:p>
            <a:r>
              <a:rPr lang="en-US" altLang="en-US" sz="2800" dirty="0">
                <a:solidFill>
                  <a:srgbClr val="FFFFFF"/>
                </a:solidFill>
                <a:latin typeface="Bradley Hand ITC" panose="03070402050302030203" pitchFamily="66" charset="0"/>
              </a:rPr>
              <a:t>The grandson thought about it for a minute and then asked his grandfather:  Which wolf</a:t>
            </a:r>
            <a:r>
              <a:rPr lang="en-US" altLang="en-US" sz="2800" baseline="0" dirty="0">
                <a:solidFill>
                  <a:srgbClr val="FFFFFF"/>
                </a:solidFill>
                <a:latin typeface="Bradley Hand ITC" panose="03070402050302030203" pitchFamily="66" charset="0"/>
              </a:rPr>
              <a:t> will</a:t>
            </a:r>
            <a:r>
              <a:rPr lang="en-US" altLang="en-US" sz="2800" dirty="0">
                <a:solidFill>
                  <a:srgbClr val="FFFFFF"/>
                </a:solidFill>
                <a:latin typeface="Bradley Hand ITC" panose="03070402050302030203" pitchFamily="66" charset="0"/>
              </a:rPr>
              <a:t> win…..his grandfather replied….the one you feed</a:t>
            </a:r>
          </a:p>
          <a:p>
            <a:endParaRPr lang="en-US" altLang="en-US" sz="2800" dirty="0">
              <a:solidFill>
                <a:srgbClr val="FFFFFF"/>
              </a:solidFill>
              <a:latin typeface="Bradley Hand ITC" panose="03070402050302030203" pitchFamily="66" charset="0"/>
            </a:endParaRPr>
          </a:p>
          <a:p>
            <a:r>
              <a:rPr lang="en-US" altLang="en-US" sz="2800" dirty="0">
                <a:solidFill>
                  <a:srgbClr val="FFFFFF"/>
                </a:solidFill>
                <a:latin typeface="Bradley Hand ITC" panose="03070402050302030203" pitchFamily="66" charset="0"/>
              </a:rPr>
              <a:t>Will you feed your negative or</a:t>
            </a:r>
            <a:r>
              <a:rPr lang="en-US" altLang="en-US" sz="2800" baseline="0" dirty="0">
                <a:solidFill>
                  <a:srgbClr val="FFFFFF"/>
                </a:solidFill>
                <a:latin typeface="Bradley Hand ITC" panose="03070402050302030203" pitchFamily="66" charset="0"/>
              </a:rPr>
              <a:t> your positive? </a:t>
            </a:r>
            <a:endParaRPr lang="en-US" altLang="en-US" sz="2800" dirty="0">
              <a:solidFill>
                <a:srgbClr val="FFFFFF"/>
              </a:solidFill>
              <a:latin typeface="Bradley Hand ITC" panose="03070402050302030203" pitchFamily="66" charset="0"/>
            </a:endParaRPr>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3B22A0-F442-4AD6-9453-F1352B64D252}" type="slidenum">
              <a:rPr lang="en-US" altLang="en-US" smtClean="0">
                <a:solidFill>
                  <a:srgbClr val="000000"/>
                </a:solidFill>
                <a:latin typeface="Times New Roman" panose="02020603050405020304" pitchFamily="18" charset="0"/>
              </a:rPr>
              <a:pPr>
                <a:spcBef>
                  <a:spcPct val="0"/>
                </a:spcBef>
              </a:pPr>
              <a:t>17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2223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use this tool in many ways, the most researched is right before bed but other variations are out there.  The doctors at the Buffalo Clinic have taken to putting up butcher paper in the back hallway and writing good things on the wall for all to see.  Others have used it at the dinner table with their family or also using it at bedtime with their kids.  Many people at the hospital are starting their meetings with three good things.  Docs are asking their patients to list good things before they start with their regular </a:t>
            </a:r>
            <a:r>
              <a:rPr lang="en-US" baseline="0" dirty="0" err="1"/>
              <a:t>appt</a:t>
            </a:r>
            <a:r>
              <a:rPr lang="en-US" baseline="0" dirty="0"/>
              <a:t> or are prescribing this as a treatment for depression/anxiety and just for everyone to improve overall happiness.   All these things have benefits, so please don’t feel like the only time this tool is useful is prior to bed.</a:t>
            </a:r>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4301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 are going to do a slight version of this</a:t>
            </a:r>
            <a:r>
              <a:rPr lang="en-US" baseline="0" dirty="0"/>
              <a:t> tool.  </a:t>
            </a:r>
            <a:r>
              <a:rPr lang="en-US" dirty="0"/>
              <a:t>I want everyone to think of</a:t>
            </a:r>
            <a:r>
              <a:rPr lang="en-US" baseline="0" dirty="0"/>
              <a:t> one good thing that happened to you today.   Keep in mind that good things do not have to be BIG things, they can be simple and still make your day.  You will find, especially as you get older, that good things come in many packages.  Sometimes when you are older, just having enough gas in the car is a good thing, or having good health, or spending time with your family.  It’s important to find 3 good things every day.</a:t>
            </a:r>
          </a:p>
          <a:p>
            <a:endParaRPr lang="en-US" baseline="0" dirty="0"/>
          </a:p>
          <a:p>
            <a:r>
              <a:rPr lang="en-US" baseline="0" dirty="0"/>
              <a:t>Listing 3 Good Things about your day each night at bedtime has proven to significantly increase your happiness over the next 6 months!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E0DE2F1-69E0-474A-868B-A9179DADF3B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52135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on the most challenging days we have to go back to the basic good things in our life, and many of these are free!  Remind others that these are free good things are always here for them!</a:t>
            </a:r>
          </a:p>
        </p:txBody>
      </p:sp>
      <p:sp>
        <p:nvSpPr>
          <p:cNvPr id="4" name="Slide Number Placeholder 3"/>
          <p:cNvSpPr>
            <a:spLocks noGrp="1"/>
          </p:cNvSpPr>
          <p:nvPr>
            <p:ph type="sldNum" sz="quarter" idx="5"/>
          </p:nvPr>
        </p:nvSpPr>
        <p:spPr/>
        <p:txBody>
          <a:bodyPr/>
          <a:lstStyle/>
          <a:p>
            <a:fld id="{6A1ACAC2-397A-4226-8BD8-A94627A7AD62}" type="slidenum">
              <a:rPr lang="en-US" smtClean="0"/>
              <a:t>20</a:t>
            </a:fld>
            <a:endParaRPr lang="en-US"/>
          </a:p>
        </p:txBody>
      </p:sp>
    </p:spTree>
    <p:extLst>
      <p:ext uri="{BB962C8B-B14F-4D97-AF65-F5344CB8AC3E}">
        <p14:creationId xmlns:p14="http://schemas.microsoft.com/office/powerpoint/2010/main" val="361567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implement this in your life, both personally and professionally?</a:t>
            </a:r>
          </a:p>
        </p:txBody>
      </p:sp>
      <p:sp>
        <p:nvSpPr>
          <p:cNvPr id="4" name="Slide Number Placeholder 3"/>
          <p:cNvSpPr>
            <a:spLocks noGrp="1"/>
          </p:cNvSpPr>
          <p:nvPr>
            <p:ph type="sldNum" sz="quarter" idx="5"/>
          </p:nvPr>
        </p:nvSpPr>
        <p:spPr/>
        <p:txBody>
          <a:bodyPr/>
          <a:lstStyle/>
          <a:p>
            <a:fld id="{6A1ACAC2-397A-4226-8BD8-A94627A7AD62}" type="slidenum">
              <a:rPr lang="en-US" smtClean="0"/>
              <a:t>21</a:t>
            </a:fld>
            <a:endParaRPr lang="en-US"/>
          </a:p>
        </p:txBody>
      </p:sp>
    </p:spTree>
    <p:extLst>
      <p:ext uri="{BB962C8B-B14F-4D97-AF65-F5344CB8AC3E}">
        <p14:creationId xmlns:p14="http://schemas.microsoft.com/office/powerpoint/2010/main" val="389482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Bounce Back Project?</a:t>
            </a:r>
          </a:p>
        </p:txBody>
      </p:sp>
      <p:sp>
        <p:nvSpPr>
          <p:cNvPr id="4" name="Slide Number Placeholder 3"/>
          <p:cNvSpPr>
            <a:spLocks noGrp="1"/>
          </p:cNvSpPr>
          <p:nvPr>
            <p:ph type="sldNum" sz="quarter" idx="5"/>
          </p:nvPr>
        </p:nvSpPr>
        <p:spPr/>
        <p:txBody>
          <a:bodyPr/>
          <a:lstStyle/>
          <a:p>
            <a:fld id="{6A1ACAC2-397A-4226-8BD8-A94627A7AD62}" type="slidenum">
              <a:rPr lang="en-US" smtClean="0"/>
              <a:t>3</a:t>
            </a:fld>
            <a:endParaRPr lang="en-US"/>
          </a:p>
        </p:txBody>
      </p:sp>
    </p:spTree>
    <p:extLst>
      <p:ext uri="{BB962C8B-B14F-4D97-AF65-F5344CB8AC3E}">
        <p14:creationId xmlns:p14="http://schemas.microsoft.com/office/powerpoint/2010/main" val="290982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 to follow the work of Bounce Back Project and be aware of events happening in our communities.</a:t>
            </a:r>
          </a:p>
        </p:txBody>
      </p:sp>
      <p:sp>
        <p:nvSpPr>
          <p:cNvPr id="4" name="Slide Number Placeholder 3"/>
          <p:cNvSpPr>
            <a:spLocks noGrp="1"/>
          </p:cNvSpPr>
          <p:nvPr>
            <p:ph type="sldNum" sz="quarter" idx="10"/>
          </p:nvPr>
        </p:nvSpPr>
        <p:spPr/>
        <p:txBody>
          <a:bodyPr/>
          <a:lstStyle/>
          <a:p>
            <a:fld id="{B7F40C6C-3BDF-450C-881B-05A176E19DFA}" type="slidenum">
              <a:rPr lang="en-US" smtClean="0"/>
              <a:t>22</a:t>
            </a:fld>
            <a:endParaRPr lang="en-US"/>
          </a:p>
        </p:txBody>
      </p:sp>
    </p:spTree>
    <p:extLst>
      <p:ext uri="{BB962C8B-B14F-4D97-AF65-F5344CB8AC3E}">
        <p14:creationId xmlns:p14="http://schemas.microsoft.com/office/powerpoint/2010/main" val="178052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6A1ACAC2-397A-4226-8BD8-A94627A7AD62}" type="slidenum">
              <a:rPr lang="en-US" smtClean="0"/>
              <a:t>4</a:t>
            </a:fld>
            <a:endParaRPr lang="en-US"/>
          </a:p>
        </p:txBody>
      </p:sp>
    </p:spTree>
    <p:extLst>
      <p:ext uri="{BB962C8B-B14F-4D97-AF65-F5344CB8AC3E}">
        <p14:creationId xmlns:p14="http://schemas.microsoft.com/office/powerpoint/2010/main" val="237259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5</a:t>
            </a:fld>
            <a:endParaRPr lang="en-US"/>
          </a:p>
        </p:txBody>
      </p:sp>
    </p:spTree>
    <p:extLst>
      <p:ext uri="{BB962C8B-B14F-4D97-AF65-F5344CB8AC3E}">
        <p14:creationId xmlns:p14="http://schemas.microsoft.com/office/powerpoint/2010/main" val="120318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when something negative happens in our life, it consumes us…it consumes our thoughts and actions, sometimes for a very long time.  It distracts us from our daily activities, personally and professionally.  The negatives are big and bold.</a:t>
            </a:r>
          </a:p>
        </p:txBody>
      </p:sp>
      <p:sp>
        <p:nvSpPr>
          <p:cNvPr id="4" name="Slide Number Placeholder 3"/>
          <p:cNvSpPr>
            <a:spLocks noGrp="1"/>
          </p:cNvSpPr>
          <p:nvPr>
            <p:ph type="sldNum" sz="quarter" idx="5"/>
          </p:nvPr>
        </p:nvSpPr>
        <p:spPr/>
        <p:txBody>
          <a:bodyPr/>
          <a:lstStyle/>
          <a:p>
            <a:fld id="{6A1ACAC2-397A-4226-8BD8-A94627A7AD62}" type="slidenum">
              <a:rPr lang="en-US" smtClean="0"/>
              <a:t>6</a:t>
            </a:fld>
            <a:endParaRPr lang="en-US"/>
          </a:p>
        </p:txBody>
      </p:sp>
    </p:spTree>
    <p:extLst>
      <p:ext uri="{BB962C8B-B14F-4D97-AF65-F5344CB8AC3E}">
        <p14:creationId xmlns:p14="http://schemas.microsoft.com/office/powerpoint/2010/main" val="353158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remember bad things forever…</a:t>
            </a:r>
            <a:r>
              <a:rPr lang="en-US" dirty="0" err="1"/>
              <a:t>ie</a:t>
            </a:r>
            <a:r>
              <a:rPr lang="en-US" dirty="0"/>
              <a:t> the sound of a rattlesnake</a:t>
            </a:r>
            <a:r>
              <a:rPr lang="en-US" baseline="0" dirty="0"/>
              <a:t> even when we are old and demented and can’t remember the names of our kids.  We often can’t remember a good joke, because it has not genetically important to us. We get focused on the negative – our human brains are hardwired to remember the negative.  This will protect us from harm, danger, injury, and illness…  which is good, but doesn’t allow us to move forward easily.  We have to be very intentional about focusing on the positives!</a:t>
            </a:r>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7392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Three good things, or three blessings was first researched by Marty Seligman at the University</a:t>
            </a:r>
            <a:r>
              <a:rPr lang="en-US" altLang="en-US" baseline="0" dirty="0"/>
              <a:t> of Pennsylvania.  He is noted as the father of positive psychology and has done much research around it.   It was noted that our minds tend to perseverate on what we were thinking about just prior to sleep each night.  So there is some truth to the saying that someone fell asleep on their books and learned by osmosis.  The best time to study and retain is right before sleep.  This intervention works by writing down three things that have happened to you in the last day sometime within a couple hours of sleep.  This has shown to improve happiness and outlook on life.  </a:t>
            </a:r>
          </a:p>
          <a:p>
            <a:pPr eaLnBrk="1" hangingPunct="1"/>
            <a:endParaRPr lang="en-US" altLang="en-US" baseline="0" dirty="0"/>
          </a:p>
          <a:p>
            <a:pPr eaLnBrk="1" hangingPunct="1"/>
            <a:r>
              <a:rPr lang="en-US" altLang="en-US" baseline="0" dirty="0"/>
              <a:t>Other options could be to share your 3 good things around the supper table, as your tuck your children into bed (encouraging the next generation to focus on the good things in their day!), as you text your teenagers/aging parents, or as your start your work meetings.</a:t>
            </a:r>
            <a:endParaRPr lang="en-US" altLang="en-US" dirty="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619C58-E3C1-42A2-A140-027FA01B3D92}" type="slidenum">
              <a:rPr lang="en-US" altLang="en-US" smtClean="0">
                <a:solidFill>
                  <a:srgbClr val="000000"/>
                </a:solidFill>
                <a:latin typeface="Times New Roman" panose="02020603050405020304" pitchFamily="18" charset="0"/>
              </a:rPr>
              <a:pPr>
                <a:spcBef>
                  <a:spcPct val="0"/>
                </a:spcBef>
              </a:pPr>
              <a:t>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3269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Why not try it?  In addition, the gratitude intervention also appears to have</a:t>
            </a:r>
            <a:r>
              <a:rPr lang="en-US" altLang="en-US" baseline="0" dirty="0"/>
              <a:t> </a:t>
            </a:r>
            <a:r>
              <a:rPr lang="en-US" altLang="en-US" dirty="0"/>
              <a:t>improved people’s ability to get good night sleep and the quality of that sleep.</a:t>
            </a:r>
          </a:p>
          <a:p>
            <a:r>
              <a:rPr lang="en-US" altLang="en-US" dirty="0"/>
              <a:t>Furthermore, the effects on well-being (positive affect and life satisfaction) were apparent to the participants’ spouse or significant</a:t>
            </a:r>
          </a:p>
          <a:p>
            <a:r>
              <a:rPr lang="en-US" altLang="en-US" dirty="0"/>
              <a:t>other. “Counting blessings” is proven by research to increase life satisfaction and happiness. </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B57268-198E-4D37-8047-F3711F9F9F9C}" type="slidenum">
              <a:rPr lang="en-US" altLang="en-US" smtClean="0">
                <a:solidFill>
                  <a:prstClr val="black"/>
                </a:solidFill>
              </a:rPr>
              <a:pPr>
                <a:spcBef>
                  <a:spcPct val="0"/>
                </a:spcBef>
              </a:pPr>
              <a:t>9</a:t>
            </a:fld>
            <a:endParaRPr lang="en-US" altLang="en-US">
              <a:solidFill>
                <a:prstClr val="black"/>
              </a:solidFill>
            </a:endParaRPr>
          </a:p>
        </p:txBody>
      </p:sp>
    </p:spTree>
    <p:extLst>
      <p:ext uri="{BB962C8B-B14F-4D97-AF65-F5344CB8AC3E}">
        <p14:creationId xmlns:p14="http://schemas.microsoft.com/office/powerpoint/2010/main" val="163742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Mental</a:t>
            </a:r>
            <a:r>
              <a:rPr lang="en-US" altLang="en-US" baseline="0" dirty="0"/>
              <a:t> health professionals and psychologists were really good at taking really depressed patients, from a negative 10 to a 0 (surviving) but not very good at taking them to thriving and having a positive outlook on life.  Recent specialty of positive psychology started to take hold about 15 years ago when Marty Seligman became president of APA.</a:t>
            </a:r>
            <a:endParaRPr lang="en-US" altLang="en-US" dirty="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8BEA63-6A8C-46D9-A7BD-CB0FEF7B987D}" type="slidenum">
              <a:rPr lang="en-US" altLang="en-US" smtClean="0">
                <a:solidFill>
                  <a:prstClr val="black"/>
                </a:solidFill>
                <a:latin typeface="Times New Roman" panose="02020603050405020304" pitchFamily="18" charset="0"/>
              </a:rPr>
              <a:pPr>
                <a:spcBef>
                  <a:spcPct val="0"/>
                </a:spcBef>
              </a:pPr>
              <a:t>10</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379787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8/2/2021</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00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688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99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78387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326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45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575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870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461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pPr/>
              <a:t>8/2/2021</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510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0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303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414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707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254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776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3849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8/2/2021</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5669486"/>
      </p:ext>
    </p:extLst>
  </p:cSld>
  <p:clrMap bg1="dk1" tx1="lt1" bg2="dk2" tx2="lt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 id="2147484790" r:id="rId12"/>
    <p:sldLayoutId id="2147484791" r:id="rId13"/>
    <p:sldLayoutId id="2147484792" r:id="rId14"/>
    <p:sldLayoutId id="2147484793" r:id="rId15"/>
    <p:sldLayoutId id="2147484794" r:id="rId16"/>
    <p:sldLayoutId id="21474847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bouncebackproject.org/"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3658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Picture 1"/>
          <p:cNvSpPr>
            <a:spLocks noChangeAspect="1"/>
          </p:cNvSpPr>
          <p:nvPr/>
        </p:nvSpPr>
        <p:spPr bwMode="auto">
          <a:xfrm>
            <a:off x="1119187" y="857250"/>
            <a:ext cx="6881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eaLnBrk="0" fontAlgn="base" hangingPunct="0">
              <a:spcBef>
                <a:spcPct val="0"/>
              </a:spcBef>
              <a:spcAft>
                <a:spcPct val="0"/>
              </a:spcAft>
              <a:buFontTx/>
              <a:buNone/>
            </a:pPr>
            <a:endParaRPr lang="en-US" altLang="en-US" sz="1350">
              <a:solidFill>
                <a:prstClr val="black"/>
              </a:solidFill>
              <a:latin typeface="Trebuchet MS" panose="020B0603020202020204" pitchFamily="34" charset="0"/>
              <a:cs typeface="Arial" panose="020B0604020202020204" pitchFamily="34" charset="0"/>
            </a:endParaRPr>
          </a:p>
        </p:txBody>
      </p:sp>
      <p:pic>
        <p:nvPicPr>
          <p:cNvPr id="129026" name="Picture 2" descr="glowing-b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872" y="1875101"/>
            <a:ext cx="6144255" cy="459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itle 1"/>
          <p:cNvSpPr>
            <a:spLocks noGrp="1"/>
          </p:cNvSpPr>
          <p:nvPr>
            <p:ph type="title"/>
          </p:nvPr>
        </p:nvSpPr>
        <p:spPr>
          <a:xfrm>
            <a:off x="1143000" y="857250"/>
            <a:ext cx="7347639" cy="857250"/>
          </a:xfrm>
        </p:spPr>
        <p:txBody>
          <a:bodyPr>
            <a:normAutofit fontScale="90000"/>
          </a:bodyPr>
          <a:lstStyle/>
          <a:p>
            <a:r>
              <a:rPr lang="en-US" altLang="en-US" sz="6000" b="1" dirty="0"/>
              <a:t>Three Good Things</a:t>
            </a:r>
          </a:p>
        </p:txBody>
      </p:sp>
      <p:pic>
        <p:nvPicPr>
          <p:cNvPr id="5" name="Picture 4">
            <a:extLst>
              <a:ext uri="{FF2B5EF4-FFF2-40B4-BE49-F238E27FC236}">
                <a16:creationId xmlns:a16="http://schemas.microsoft.com/office/drawing/2014/main" id="{A616C413-47D6-8042-A069-98F9D5D0541A}"/>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6289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circle(in)">
                                      <p:cBhvr>
                                        <p:cTn id="7" dur="2000"/>
                                        <p:tgtEl>
                                          <p:spTgt spid="129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9027"/>
                                        </p:tgtEl>
                                        <p:attrNameLst>
                                          <p:attrName>style.visibility</p:attrName>
                                        </p:attrNameLst>
                                      </p:cBhvr>
                                      <p:to>
                                        <p:strVal val="visible"/>
                                      </p:to>
                                    </p:set>
                                    <p:animEffect transition="in" filter="circle(in)">
                                      <p:cBhvr>
                                        <p:cTn id="10" dur="20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7081" y="555794"/>
            <a:ext cx="7429499" cy="1478570"/>
          </a:xfrm>
        </p:spPr>
        <p:txBody>
          <a:bodyPr>
            <a:normAutofit/>
          </a:bodyPr>
          <a:lstStyle/>
          <a:p>
            <a:r>
              <a:rPr lang="en-US" sz="3800" b="1" dirty="0"/>
              <a:t>What Is “Three Good Things”?</a:t>
            </a:r>
          </a:p>
        </p:txBody>
      </p:sp>
      <p:pic>
        <p:nvPicPr>
          <p:cNvPr id="4" name="Picture 3">
            <a:extLst>
              <a:ext uri="{FF2B5EF4-FFF2-40B4-BE49-F238E27FC236}">
                <a16:creationId xmlns:a16="http://schemas.microsoft.com/office/drawing/2014/main" id="{F2FD14A9-D3CF-014E-BFBF-149CC0096287}"/>
              </a:ext>
            </a:extLst>
          </p:cNvPr>
          <p:cNvPicPr>
            <a:picLocks noChangeAspect="1"/>
          </p:cNvPicPr>
          <p:nvPr/>
        </p:nvPicPr>
        <p:blipFill>
          <a:blip r:embed="rId4"/>
          <a:stretch>
            <a:fillRect/>
          </a:stretch>
        </p:blipFill>
        <p:spPr>
          <a:xfrm>
            <a:off x="8406580" y="6043382"/>
            <a:ext cx="497020" cy="586804"/>
          </a:xfrm>
          <a:prstGeom prst="rect">
            <a:avLst/>
          </a:prstGeom>
        </p:spPr>
      </p:pic>
      <p:graphicFrame>
        <p:nvGraphicFramePr>
          <p:cNvPr id="6" name="Content Placeholder 2">
            <a:extLst>
              <a:ext uri="{FF2B5EF4-FFF2-40B4-BE49-F238E27FC236}">
                <a16:creationId xmlns:a16="http://schemas.microsoft.com/office/drawing/2014/main" id="{0584288A-03DC-4530-BBFC-4C36A45A509D}"/>
              </a:ext>
            </a:extLst>
          </p:cNvPr>
          <p:cNvGraphicFramePr>
            <a:graphicFrameLocks noGrp="1"/>
          </p:cNvGraphicFramePr>
          <p:nvPr>
            <p:ph idx="1"/>
            <p:extLst>
              <p:ext uri="{D42A27DB-BD31-4B8C-83A1-F6EECF244321}">
                <p14:modId xmlns:p14="http://schemas.microsoft.com/office/powerpoint/2010/main" val="2843412653"/>
              </p:ext>
            </p:extLst>
          </p:nvPr>
        </p:nvGraphicFramePr>
        <p:xfrm>
          <a:off x="856058" y="1784557"/>
          <a:ext cx="7550522" cy="40714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260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6059" y="618518"/>
            <a:ext cx="7429499" cy="1478570"/>
          </a:xfrm>
        </p:spPr>
        <p:txBody>
          <a:bodyPr>
            <a:normAutofit/>
          </a:bodyPr>
          <a:lstStyle/>
          <a:p>
            <a:pPr algn="ctr"/>
            <a:r>
              <a:rPr lang="en-US" b="1" dirty="0"/>
              <a:t>Research and Clinical </a:t>
            </a:r>
            <a:br>
              <a:rPr lang="en-US" b="1" dirty="0"/>
            </a:br>
            <a:r>
              <a:rPr lang="en-US" b="1" dirty="0"/>
              <a:t>Trial Based Results</a:t>
            </a:r>
            <a:endParaRPr lang="en-US" dirty="0"/>
          </a:p>
        </p:txBody>
      </p:sp>
      <p:pic>
        <p:nvPicPr>
          <p:cNvPr id="4" name="Picture 3">
            <a:extLst>
              <a:ext uri="{FF2B5EF4-FFF2-40B4-BE49-F238E27FC236}">
                <a16:creationId xmlns:a16="http://schemas.microsoft.com/office/drawing/2014/main" id="{54BFC27A-D731-0C4F-860E-01DBBB351544}"/>
              </a:ext>
            </a:extLst>
          </p:cNvPr>
          <p:cNvPicPr>
            <a:picLocks noChangeAspect="1"/>
          </p:cNvPicPr>
          <p:nvPr/>
        </p:nvPicPr>
        <p:blipFill>
          <a:blip r:embed="rId2"/>
          <a:stretch>
            <a:fillRect/>
          </a:stretch>
        </p:blipFill>
        <p:spPr>
          <a:xfrm>
            <a:off x="8406580" y="6043382"/>
            <a:ext cx="497020" cy="586804"/>
          </a:xfrm>
          <a:prstGeom prst="rect">
            <a:avLst/>
          </a:prstGeom>
        </p:spPr>
      </p:pic>
      <p:graphicFrame>
        <p:nvGraphicFramePr>
          <p:cNvPr id="14" name="Content Placeholder 2">
            <a:extLst>
              <a:ext uri="{FF2B5EF4-FFF2-40B4-BE49-F238E27FC236}">
                <a16:creationId xmlns:a16="http://schemas.microsoft.com/office/drawing/2014/main" id="{C78C239D-2011-4342-A649-A280CF582EC1}"/>
              </a:ext>
            </a:extLst>
          </p:cNvPr>
          <p:cNvGraphicFramePr>
            <a:graphicFrameLocks noGrp="1"/>
          </p:cNvGraphicFramePr>
          <p:nvPr>
            <p:ph idx="1"/>
            <p:extLst>
              <p:ext uri="{D42A27DB-BD31-4B8C-83A1-F6EECF244321}">
                <p14:modId xmlns:p14="http://schemas.microsoft.com/office/powerpoint/2010/main" val="1122917420"/>
              </p:ext>
            </p:extLst>
          </p:nvPr>
        </p:nvGraphicFramePr>
        <p:xfrm>
          <a:off x="856058" y="2440771"/>
          <a:ext cx="74294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083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892" y="-2"/>
            <a:ext cx="3046144"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3041715"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9"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6897" y="23283"/>
            <a:ext cx="305861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33475" name="Title 1"/>
          <p:cNvSpPr>
            <a:spLocks noGrp="1"/>
          </p:cNvSpPr>
          <p:nvPr>
            <p:ph type="title"/>
          </p:nvPr>
        </p:nvSpPr>
        <p:spPr>
          <a:xfrm>
            <a:off x="641449" y="618518"/>
            <a:ext cx="2138563" cy="1478570"/>
          </a:xfrm>
        </p:spPr>
        <p:txBody>
          <a:bodyPr>
            <a:normAutofit/>
          </a:bodyPr>
          <a:lstStyle/>
          <a:p>
            <a:pPr eaLnBrk="1" hangingPunct="1"/>
            <a:r>
              <a:rPr lang="en-US" altLang="en-US" sz="2800" b="1">
                <a:solidFill>
                  <a:srgbClr val="FFFFFF"/>
                </a:solidFill>
                <a:latin typeface="Arial" panose="020B0604020202020204" pitchFamily="34" charset="0"/>
                <a:cs typeface="Arial" panose="020B0604020202020204" pitchFamily="34" charset="0"/>
              </a:rPr>
              <a:t>Three good things</a:t>
            </a:r>
          </a:p>
        </p:txBody>
      </p:sp>
      <p:sp>
        <p:nvSpPr>
          <p:cNvPr id="233476" name="Content Placeholder 2"/>
          <p:cNvSpPr>
            <a:spLocks noGrp="1"/>
          </p:cNvSpPr>
          <p:nvPr>
            <p:ph idx="1"/>
          </p:nvPr>
        </p:nvSpPr>
        <p:spPr>
          <a:xfrm>
            <a:off x="633465" y="2249487"/>
            <a:ext cx="2146833" cy="3957302"/>
          </a:xfrm>
        </p:spPr>
        <p:txBody>
          <a:bodyPr>
            <a:normAutofit/>
          </a:bodyPr>
          <a:lstStyle/>
          <a:p>
            <a:pPr eaLnBrk="1" hangingPunct="1">
              <a:buFont typeface="Arial" panose="020B0604020202020204" pitchFamily="34" charset="0"/>
              <a:buNone/>
            </a:pPr>
            <a:r>
              <a:rPr lang="en-US" altLang="en-US" sz="1200" dirty="0">
                <a:solidFill>
                  <a:srgbClr val="FFFFFF"/>
                </a:solidFill>
                <a:latin typeface="Arial" panose="020B0604020202020204" pitchFamily="34" charset="0"/>
                <a:cs typeface="Arial" panose="020B0604020202020204" pitchFamily="34" charset="0"/>
              </a:rPr>
              <a:t>     Seligman, Steen, Park &amp; Petersen, 2005</a:t>
            </a:r>
          </a:p>
        </p:txBody>
      </p:sp>
      <p:grpSp>
        <p:nvGrpSpPr>
          <p:cNvPr id="81" name="Group 80">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604"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2"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3"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4"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9"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33474" name="Picture 3"/>
          <p:cNvPicPr>
            <a:picLocks noChangeAspect="1" noChangeArrowheads="1"/>
          </p:cNvPicPr>
          <p:nvPr/>
        </p:nvPicPr>
        <p:blipFill>
          <a:blip r:embed="rId4">
            <a:extLst>
              <a:ext uri="{28A0092B-C50C-407E-A947-70E740481C1C}">
                <a14:useLocalDpi xmlns:a14="http://schemas.microsoft.com/office/drawing/2010/main" val="0"/>
              </a:ext>
            </a:extLst>
          </a:blip>
          <a:srcRect l="28125" t="17999" r="23750" b="14999"/>
          <a:stretch>
            <a:fillRect/>
          </a:stretch>
        </p:blipFill>
        <p:spPr bwMode="auto">
          <a:xfrm>
            <a:off x="3533833" y="1193477"/>
            <a:ext cx="5133034" cy="44665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607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892" y="-2"/>
            <a:ext cx="3046144"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3041715"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9"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6897" y="23283"/>
            <a:ext cx="305861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31427" name="Title 1"/>
          <p:cNvSpPr>
            <a:spLocks noGrp="1"/>
          </p:cNvSpPr>
          <p:nvPr>
            <p:ph type="title"/>
          </p:nvPr>
        </p:nvSpPr>
        <p:spPr>
          <a:xfrm>
            <a:off x="641449" y="618518"/>
            <a:ext cx="2138563" cy="1478570"/>
          </a:xfrm>
        </p:spPr>
        <p:txBody>
          <a:bodyPr>
            <a:normAutofit/>
          </a:bodyPr>
          <a:lstStyle/>
          <a:p>
            <a:pPr eaLnBrk="1" hangingPunct="1"/>
            <a:r>
              <a:rPr lang="en-US" altLang="en-US" sz="2800" b="1">
                <a:solidFill>
                  <a:srgbClr val="FFFFFF"/>
                </a:solidFill>
                <a:latin typeface="Arial" panose="020B0604020202020204" pitchFamily="34" charset="0"/>
                <a:cs typeface="Arial" panose="020B0604020202020204" pitchFamily="34" charset="0"/>
              </a:rPr>
              <a:t>Three good things</a:t>
            </a:r>
          </a:p>
        </p:txBody>
      </p:sp>
      <p:sp>
        <p:nvSpPr>
          <p:cNvPr id="231428" name="Content Placeholder 2"/>
          <p:cNvSpPr>
            <a:spLocks noGrp="1"/>
          </p:cNvSpPr>
          <p:nvPr>
            <p:ph idx="1"/>
          </p:nvPr>
        </p:nvSpPr>
        <p:spPr>
          <a:xfrm>
            <a:off x="633465" y="2249487"/>
            <a:ext cx="2146833" cy="3957302"/>
          </a:xfrm>
        </p:spPr>
        <p:txBody>
          <a:bodyPr>
            <a:normAutofit/>
          </a:bodyPr>
          <a:lstStyle/>
          <a:p>
            <a:pPr eaLnBrk="1" hangingPunct="1">
              <a:buFont typeface="Arial" panose="020B0604020202020204" pitchFamily="34" charset="0"/>
              <a:buNone/>
            </a:pPr>
            <a:r>
              <a:rPr lang="en-US" altLang="en-US" sz="1200">
                <a:solidFill>
                  <a:srgbClr val="FFFFFF"/>
                </a:solidFill>
                <a:latin typeface="Arial" panose="020B0604020202020204" pitchFamily="34" charset="0"/>
                <a:cs typeface="Arial" panose="020B0604020202020204" pitchFamily="34" charset="0"/>
              </a:rPr>
              <a:t>     Seligman, Steen, Park &amp; Petersen, 2005</a:t>
            </a:r>
          </a:p>
        </p:txBody>
      </p:sp>
      <p:grpSp>
        <p:nvGrpSpPr>
          <p:cNvPr id="81" name="Group 80">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604"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2"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3"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4"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9"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31426" name="Picture 2"/>
          <p:cNvPicPr>
            <a:picLocks noChangeAspect="1" noChangeArrowheads="1"/>
          </p:cNvPicPr>
          <p:nvPr/>
        </p:nvPicPr>
        <p:blipFill>
          <a:blip r:embed="rId4">
            <a:extLst>
              <a:ext uri="{28A0092B-C50C-407E-A947-70E740481C1C}">
                <a14:useLocalDpi xmlns:a14="http://schemas.microsoft.com/office/drawing/2010/main" val="0"/>
              </a:ext>
            </a:extLst>
          </a:blip>
          <a:srcRect l="28125" t="21001" r="22501" b="12000"/>
          <a:stretch>
            <a:fillRect/>
          </a:stretch>
        </p:blipFill>
        <p:spPr bwMode="auto">
          <a:xfrm>
            <a:off x="3533833" y="1250071"/>
            <a:ext cx="5133034" cy="43533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21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6FC998-A9D4-F043-B856-97510B0D0E50}"/>
              </a:ext>
            </a:extLst>
          </p:cNvPr>
          <p:cNvPicPr>
            <a:picLocks noChangeAspect="1"/>
          </p:cNvPicPr>
          <p:nvPr/>
        </p:nvPicPr>
        <p:blipFill>
          <a:blip r:embed="rId4"/>
          <a:stretch>
            <a:fillRect/>
          </a:stretch>
        </p:blipFill>
        <p:spPr>
          <a:xfrm>
            <a:off x="8406580" y="6043382"/>
            <a:ext cx="497020" cy="586804"/>
          </a:xfrm>
          <a:prstGeom prst="rect">
            <a:avLst/>
          </a:prstGeom>
        </p:spPr>
      </p:pic>
      <p:graphicFrame>
        <p:nvGraphicFramePr>
          <p:cNvPr id="6" name="Content Placeholder 2">
            <a:extLst>
              <a:ext uri="{FF2B5EF4-FFF2-40B4-BE49-F238E27FC236}">
                <a16:creationId xmlns:a16="http://schemas.microsoft.com/office/drawing/2014/main" id="{6938C23B-5E26-45B6-A1F0-7124DB962FE8}"/>
              </a:ext>
            </a:extLst>
          </p:cNvPr>
          <p:cNvGraphicFramePr>
            <a:graphicFrameLocks noGrp="1"/>
          </p:cNvGraphicFramePr>
          <p:nvPr>
            <p:ph idx="1"/>
            <p:extLst>
              <p:ext uri="{D42A27DB-BD31-4B8C-83A1-F6EECF244321}">
                <p14:modId xmlns:p14="http://schemas.microsoft.com/office/powerpoint/2010/main" val="937059260"/>
              </p:ext>
            </p:extLst>
          </p:nvPr>
        </p:nvGraphicFramePr>
        <p:xfrm>
          <a:off x="723323" y="1113862"/>
          <a:ext cx="7429500" cy="44462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710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http://www.firstpeople.us/bg-images/bo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 y="0"/>
            <a:ext cx="9142004" cy="68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36728" y="491319"/>
            <a:ext cx="82296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0" fontAlgn="base" hangingPunct="0">
              <a:spcBef>
                <a:spcPct val="0"/>
              </a:spcBef>
              <a:spcAft>
                <a:spcPct val="0"/>
              </a:spcAft>
              <a:buFontTx/>
              <a:buNone/>
            </a:pPr>
            <a:r>
              <a:rPr lang="en-US" altLang="en-US" b="1" dirty="0">
                <a:solidFill>
                  <a:srgbClr val="FFFFFF"/>
                </a:solidFill>
                <a:latin typeface="Bradley Hand ITC" panose="03070402050302030203" pitchFamily="66" charset="0"/>
                <a:cs typeface="Arial" panose="020B0604020202020204" pitchFamily="34" charset="0"/>
              </a:rPr>
              <a:t>The Two Wolves Cherokee Legend</a:t>
            </a:r>
          </a:p>
          <a:p>
            <a:pPr eaLnBrk="0" fontAlgn="base" hangingPunct="0">
              <a:spcBef>
                <a:spcPct val="0"/>
              </a:spcBef>
              <a:spcAft>
                <a:spcPct val="0"/>
              </a:spcAft>
              <a:buFontTx/>
              <a:buNone/>
            </a:pPr>
            <a:endParaRPr lang="en-US" altLang="en-US" sz="2400" b="1" dirty="0">
              <a:solidFill>
                <a:srgbClr val="FFFFFF"/>
              </a:solidFill>
              <a:latin typeface="Bradley Hand ITC" panose="03070402050302030203" pitchFamily="66" charset="0"/>
              <a:cs typeface="Arial" panose="020B0604020202020204" pitchFamily="34" charset="0"/>
            </a:endParaRPr>
          </a:p>
          <a:p>
            <a:pPr eaLnBrk="0" fontAlgn="base" hangingPunct="0">
              <a:spcBef>
                <a:spcPct val="0"/>
              </a:spcBef>
              <a:spcAft>
                <a:spcPct val="0"/>
              </a:spcAft>
              <a:buFontTx/>
              <a:buNone/>
            </a:pPr>
            <a:r>
              <a:rPr lang="en-US" altLang="en-US" sz="2400" dirty="0">
                <a:solidFill>
                  <a:srgbClr val="FFFFFF"/>
                </a:solidFill>
                <a:latin typeface="Arial" panose="020B0604020202020204" pitchFamily="34" charset="0"/>
                <a:cs typeface="Arial" panose="020B0604020202020204" pitchFamily="34" charset="0"/>
              </a:rPr>
              <a:t>An old Cherokee is teaching his grandson about life. "A fight is going on inside me," he said to the boy.</a:t>
            </a:r>
          </a:p>
          <a:p>
            <a:pPr eaLnBrk="0" fontAlgn="base" hangingPunct="0">
              <a:spcBef>
                <a:spcPct val="0"/>
              </a:spcBef>
              <a:spcAft>
                <a:spcPct val="0"/>
              </a:spcAft>
              <a:buFontTx/>
              <a:buNone/>
            </a:pPr>
            <a:endParaRPr lang="en-US" altLang="en-US" sz="1000" dirty="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pPr>
            <a:r>
              <a:rPr lang="en-US" altLang="en-US" sz="2400" dirty="0">
                <a:solidFill>
                  <a:srgbClr val="FFFFFF"/>
                </a:solidFill>
                <a:latin typeface="Arial" panose="020B0604020202020204" pitchFamily="34" charset="0"/>
                <a:cs typeface="Arial" panose="020B0604020202020204" pitchFamily="34" charset="0"/>
              </a:rPr>
              <a:t>"It is a terrible fight and it is between two wolves. One wolf is evil - he is anger, envy, sorrow, regret, greed, arrogance, self-pity, guilt, resentment, inferiority, lies, false pride, superiority, and ego." He continued, "The other is good - he is Joy, Gratitude, Serenity, Interest, Hope, Pride, Amusement, Inspiration, Awe, Love, and Faith. The same fight is going on inside you grandson - and inside every other person, too.”</a:t>
            </a:r>
          </a:p>
          <a:p>
            <a:pPr eaLnBrk="0" fontAlgn="base" hangingPunct="0">
              <a:spcBef>
                <a:spcPct val="0"/>
              </a:spcBef>
              <a:spcAft>
                <a:spcPct val="0"/>
              </a:spcAft>
              <a:buFontTx/>
              <a:buNone/>
            </a:pPr>
            <a:endParaRPr lang="en-US" altLang="en-US" sz="1200" dirty="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pPr>
            <a:r>
              <a:rPr lang="en-US" altLang="en-US" sz="2400" dirty="0">
                <a:solidFill>
                  <a:srgbClr val="FFFFFF"/>
                </a:solidFill>
                <a:latin typeface="Arial" panose="020B0604020202020204" pitchFamily="34" charset="0"/>
                <a:cs typeface="Arial" panose="020B0604020202020204" pitchFamily="34" charset="0"/>
              </a:rPr>
              <a:t>The grandson thought about it for a minute and then asked his grandfather:</a:t>
            </a:r>
          </a:p>
        </p:txBody>
      </p:sp>
      <p:pic>
        <p:nvPicPr>
          <p:cNvPr id="5" name="Picture 4">
            <a:extLst>
              <a:ext uri="{FF2B5EF4-FFF2-40B4-BE49-F238E27FC236}">
                <a16:creationId xmlns:a16="http://schemas.microsoft.com/office/drawing/2014/main" id="{6CFCF1A5-9A65-A342-9B32-9518C107081F}"/>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64228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firstpeople.us/bg-images/body.jpg">
            <a:extLst>
              <a:ext uri="{FF2B5EF4-FFF2-40B4-BE49-F238E27FC236}">
                <a16:creationId xmlns:a16="http://schemas.microsoft.com/office/drawing/2014/main" id="{6E03B63D-1B20-9446-AA81-333536410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 y="0"/>
            <a:ext cx="9142004" cy="68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21844" y="715581"/>
            <a:ext cx="64705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0" fontAlgn="base" hangingPunct="0">
              <a:spcBef>
                <a:spcPct val="0"/>
              </a:spcBef>
              <a:spcAft>
                <a:spcPct val="0"/>
              </a:spcAft>
              <a:buFontTx/>
              <a:buNone/>
            </a:pPr>
            <a:r>
              <a:rPr lang="en-US" altLang="en-US" sz="3600" b="1" dirty="0">
                <a:solidFill>
                  <a:srgbClr val="FFFFFF"/>
                </a:solidFill>
                <a:latin typeface="Bradley Hand ITC" panose="03070402050302030203" pitchFamily="66" charset="0"/>
                <a:cs typeface="Arial" panose="020B0604020202020204" pitchFamily="34" charset="0"/>
              </a:rPr>
              <a:t>"Which wolf will win?"</a:t>
            </a:r>
          </a:p>
          <a:p>
            <a:pPr eaLnBrk="0" fontAlgn="base" hangingPunct="0">
              <a:spcBef>
                <a:spcPct val="0"/>
              </a:spcBef>
              <a:spcAft>
                <a:spcPct val="0"/>
              </a:spcAft>
              <a:buFontTx/>
              <a:buNone/>
            </a:pPr>
            <a:r>
              <a:rPr lang="en-US" altLang="en-US" sz="3600" b="1" dirty="0">
                <a:solidFill>
                  <a:srgbClr val="FFFFFF"/>
                </a:solidFill>
                <a:latin typeface="Bradley Hand ITC" panose="03070402050302030203" pitchFamily="66" charset="0"/>
                <a:cs typeface="Arial" panose="020B0604020202020204" pitchFamily="34" charset="0"/>
              </a:rPr>
              <a:t>The old Cherokee simply replied,</a:t>
            </a:r>
          </a:p>
        </p:txBody>
      </p:sp>
      <p:sp>
        <p:nvSpPr>
          <p:cNvPr id="6" name="Rectangle 5"/>
          <p:cNvSpPr>
            <a:spLocks noChangeArrowheads="1"/>
          </p:cNvSpPr>
          <p:nvPr/>
        </p:nvSpPr>
        <p:spPr bwMode="auto">
          <a:xfrm>
            <a:off x="2118622" y="3429000"/>
            <a:ext cx="45448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0" fontAlgn="base" hangingPunct="0">
              <a:spcBef>
                <a:spcPct val="0"/>
              </a:spcBef>
              <a:spcAft>
                <a:spcPct val="0"/>
              </a:spcAft>
              <a:buFontTx/>
              <a:buNone/>
            </a:pPr>
            <a:r>
              <a:rPr lang="en-US" altLang="en-US" sz="4400" b="1" dirty="0">
                <a:solidFill>
                  <a:srgbClr val="FFFFFF"/>
                </a:solidFill>
                <a:latin typeface="Bradley Hand ITC" panose="03070402050302030203" pitchFamily="66" charset="0"/>
                <a:cs typeface="Arial" panose="020B0604020202020204" pitchFamily="34" charset="0"/>
              </a:rPr>
              <a:t>"The one you feed."</a:t>
            </a:r>
            <a:endParaRPr lang="en-US" altLang="en-US" sz="4400" dirty="0">
              <a:solidFill>
                <a:srgbClr val="000000"/>
              </a:solidFill>
              <a:cs typeface="Arial" panose="020B0604020202020204" pitchFamily="34" charset="0"/>
            </a:endParaRPr>
          </a:p>
        </p:txBody>
      </p:sp>
      <p:pic>
        <p:nvPicPr>
          <p:cNvPr id="8" name="Picture 7">
            <a:extLst>
              <a:ext uri="{FF2B5EF4-FFF2-40B4-BE49-F238E27FC236}">
                <a16:creationId xmlns:a16="http://schemas.microsoft.com/office/drawing/2014/main" id="{BD327957-D329-1A42-8803-A13ACB23D067}"/>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6882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551C300-1D7A-46C3-9EF6-0EAC9B1E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EC1EDC6-1B42-4FCD-BC53-B1D05BFF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6858001"/>
            <a:chOff x="-14288" y="0"/>
            <a:chExt cx="12053888" cy="6858001"/>
          </a:xfrm>
        </p:grpSpPr>
        <p:grpSp>
          <p:nvGrpSpPr>
            <p:cNvPr id="13" name="Group 12">
              <a:extLst>
                <a:ext uri="{FF2B5EF4-FFF2-40B4-BE49-F238E27FC236}">
                  <a16:creationId xmlns:a16="http://schemas.microsoft.com/office/drawing/2014/main" id="{633EFBCB-98A2-4F16-B3BB-BF9EC17846B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B399E29C-9CF8-4BD1-8750-949BA21268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CB02DFF7-56DA-42B6-B49A-C8926B841A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07F77B45-21CD-43DB-AD58-24F814502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F0151C40-12A4-4A09-A8B6-179A062EF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F0146EA7-EB82-410D-A6ED-7C10C525A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20DD5C02-0C86-4FA9-B82A-254EF58D3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19ED9FD5-1147-400A-8A32-82A74F7AD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E79E6A0D-4D79-4788-8769-B989488019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A6F42038-BF59-409A-902B-AD7799149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D8B0BD48-5982-4C95-A7C8-E0D230645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F6C539D3-C6BD-4FB0-AA91-5AF1BF14C5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34F70AD6-B8F4-4F9D-8593-D4047107BD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51EAB0E0-5DE2-4906-80B0-211A62478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38E8B65E-526B-458D-85A5-21C0A1A7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CCE331A2-5388-42F4-A175-69310C1BE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4E758D69-ACA2-4888-84BB-B05B1FAF2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078AAA22-796B-4F0E-85DA-B8B0E81115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D1254A9A-3E31-4A25-9A91-F9BC6CF6A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18CADB3C-936C-476A-A261-28DD5ABA7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771961D1-28D7-4CC1-A720-2933E8B91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E7B8B616-B89E-4A1C-98DE-13B8B93947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5D6CC1A1-D003-44BA-87E4-B3A7F3D30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FF32749B-B34C-4FCB-A33A-0478844A9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4455F261-AC57-4085-8989-4DBED747F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57CEA90D-DB58-4EC0-A55C-15FAF59E0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66BBB005-2E38-496A-A46C-FD2B0605C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E1A7618C-DE9D-401A-AD7A-784F19DA85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5E441C57-A0CF-4D49-9609-55CB4646BD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2D3240AD-75B9-452B-9967-D05B40DE5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6A557EE5-4777-4655-A433-05006D841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6B721B6E-8FF2-470B-A180-C594E8271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23E045A6-2D54-488D-B5F0-688518430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2A4F07ED-57C7-4FF7-ABF8-793FC03A2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8829D0E6-D04F-4297-A784-6837F13E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9477D3D3-AA00-446F-B05D-EBBA25D3C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5AC450AD-A350-42FA-B7EA-103D4416B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A10F783A-EC27-47BE-A21D-3531A036FA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A2CBE444-D00C-4C80-9F29-42A250C50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10"/>
            <a:ext cx="9143980" cy="6857990"/>
          </a:xfrm>
          <a:prstGeom prst="rect">
            <a:avLst/>
          </a:prstGeom>
        </p:spPr>
      </p:pic>
      <p:pic>
        <p:nvPicPr>
          <p:cNvPr id="5" name="Picture 4">
            <a:extLst>
              <a:ext uri="{FF2B5EF4-FFF2-40B4-BE49-F238E27FC236}">
                <a16:creationId xmlns:a16="http://schemas.microsoft.com/office/drawing/2014/main" id="{4DE45B62-CF88-6648-8E34-E489292928A3}"/>
              </a:ext>
            </a:extLst>
          </p:cNvPr>
          <p:cNvPicPr>
            <a:picLocks noChangeAspect="1"/>
          </p:cNvPicPr>
          <p:nvPr/>
        </p:nvPicPr>
        <p:blipFill>
          <a:blip r:embed="rId6"/>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84743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p:cNvSpPr>
            <a:spLocks noGrp="1"/>
          </p:cNvSpPr>
          <p:nvPr>
            <p:ph type="title"/>
          </p:nvPr>
        </p:nvSpPr>
        <p:spPr>
          <a:xfrm>
            <a:off x="856059" y="618518"/>
            <a:ext cx="3558777" cy="1478570"/>
          </a:xfrm>
        </p:spPr>
        <p:txBody>
          <a:bodyPr>
            <a:normAutofit/>
          </a:bodyPr>
          <a:lstStyle/>
          <a:p>
            <a:r>
              <a:rPr lang="en-US" sz="2800" b="1" dirty="0"/>
              <a:t>Three Good Things</a:t>
            </a:r>
          </a:p>
        </p:txBody>
      </p:sp>
      <p:sp>
        <p:nvSpPr>
          <p:cNvPr id="3" name="Content Placeholder 2"/>
          <p:cNvSpPr>
            <a:spLocks noGrp="1"/>
          </p:cNvSpPr>
          <p:nvPr>
            <p:ph idx="1"/>
          </p:nvPr>
        </p:nvSpPr>
        <p:spPr>
          <a:xfrm>
            <a:off x="941784" y="1577193"/>
            <a:ext cx="3344465" cy="3965046"/>
          </a:xfrm>
        </p:spPr>
        <p:txBody>
          <a:bodyPr>
            <a:normAutofit fontScale="85000" lnSpcReduction="10000"/>
          </a:bodyPr>
          <a:lstStyle/>
          <a:p>
            <a:endParaRPr lang="en-US" sz="1700" dirty="0"/>
          </a:p>
          <a:p>
            <a:pPr marL="0" indent="0">
              <a:buNone/>
            </a:pPr>
            <a:r>
              <a:rPr lang="en-US" sz="4800" dirty="0"/>
              <a:t>Everyone think of </a:t>
            </a:r>
            <a:r>
              <a:rPr lang="en-US" sz="4800" u="sng" dirty="0"/>
              <a:t>one</a:t>
            </a:r>
            <a:r>
              <a:rPr lang="en-US" sz="4800" dirty="0"/>
              <a:t> good thing that happened to you today</a:t>
            </a:r>
          </a:p>
        </p:txBody>
      </p:sp>
      <p:pic>
        <p:nvPicPr>
          <p:cNvPr id="8" name="Graphic 7" descr="Angel Face with Solid Fill">
            <a:extLst>
              <a:ext uri="{FF2B5EF4-FFF2-40B4-BE49-F238E27FC236}">
                <a16:creationId xmlns:a16="http://schemas.microsoft.com/office/drawing/2014/main" id="{5DFEB0E8-4B10-4A6D-AF8C-31333E4B8A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2000" y="1370421"/>
            <a:ext cx="4092209" cy="409220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604"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Picture 3">
            <a:extLst>
              <a:ext uri="{FF2B5EF4-FFF2-40B4-BE49-F238E27FC236}">
                <a16:creationId xmlns:a16="http://schemas.microsoft.com/office/drawing/2014/main" id="{BE777410-CA74-A843-8AEC-7C05770A837E}"/>
              </a:ext>
            </a:extLst>
          </p:cNvPr>
          <p:cNvPicPr>
            <a:picLocks noChangeAspect="1"/>
          </p:cNvPicPr>
          <p:nvPr/>
        </p:nvPicPr>
        <p:blipFill>
          <a:blip r:embed="rId7"/>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20184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76"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78" name="Group 12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6858001"/>
            <a:chOff x="-14288" y="0"/>
            <a:chExt cx="12053888" cy="6858001"/>
          </a:xfrm>
        </p:grpSpPr>
        <p:grpSp>
          <p:nvGrpSpPr>
            <p:cNvPr id="131" name="Group 13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5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2" name="Group 13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grpSp>
        <p:nvGrpSpPr>
          <p:cNvPr id="179" name="Group 170">
            <a:extLst>
              <a:ext uri="{FF2B5EF4-FFF2-40B4-BE49-F238E27FC236}">
                <a16:creationId xmlns:a16="http://schemas.microsoft.com/office/drawing/2014/main" id="{891D367A-4C8C-409F-93D9-FD02D0BC9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2" cy="6858001"/>
            <a:chOff x="0" y="-1"/>
            <a:chExt cx="12192003" cy="6858001"/>
          </a:xfrm>
        </p:grpSpPr>
        <p:sp useBgFill="1">
          <p:nvSpPr>
            <p:cNvPr id="172" name="Rectangle 171">
              <a:extLst>
                <a:ext uri="{FF2B5EF4-FFF2-40B4-BE49-F238E27FC236}">
                  <a16:creationId xmlns:a16="http://schemas.microsoft.com/office/drawing/2014/main" id="{50EC018E-7B11-4D3B-B7FE-DCFEC35F2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2">
              <a:extLst>
                <a:ext uri="{FF2B5EF4-FFF2-40B4-BE49-F238E27FC236}">
                  <a16:creationId xmlns:a16="http://schemas.microsoft.com/office/drawing/2014/main" id="{667FA462-522C-4B1C-A264-8880D5F357B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pic>
        <p:nvPicPr>
          <p:cNvPr id="175" name="Picture 2">
            <a:extLst>
              <a:ext uri="{FF2B5EF4-FFF2-40B4-BE49-F238E27FC236}">
                <a16:creationId xmlns:a16="http://schemas.microsoft.com/office/drawing/2014/main" id="{7589240B-26BC-45BE-A858-3DF47A3922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77" name="Round Diagonal Corner Rectangle 6">
            <a:extLst>
              <a:ext uri="{FF2B5EF4-FFF2-40B4-BE49-F238E27FC236}">
                <a16:creationId xmlns:a16="http://schemas.microsoft.com/office/drawing/2014/main" id="{81E18780-A505-4639-9939-E204348C7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8" y="643466"/>
            <a:ext cx="8168085" cy="5571067"/>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184D5756-2682-0E42-A287-CEB6915D7284}"/>
              </a:ext>
            </a:extLst>
          </p:cNvPr>
          <p:cNvPicPr>
            <a:picLocks noChangeAspect="1"/>
          </p:cNvPicPr>
          <p:nvPr/>
        </p:nvPicPr>
        <p:blipFill>
          <a:blip r:embed="rId4"/>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107727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32E318-374C-8640-94EA-BD31E0B3D8E2}"/>
              </a:ext>
            </a:extLst>
          </p:cNvPr>
          <p:cNvSpPr txBox="1"/>
          <p:nvPr/>
        </p:nvSpPr>
        <p:spPr>
          <a:xfrm>
            <a:off x="946403" y="545676"/>
            <a:ext cx="7393787" cy="132556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a:latin typeface="+mj-lt"/>
                <a:ea typeface="+mj-ea"/>
                <a:cs typeface="+mj-cs"/>
              </a:rPr>
              <a:t>The Best Things in Life are Free!</a:t>
            </a:r>
          </a:p>
        </p:txBody>
      </p:sp>
      <p:graphicFrame>
        <p:nvGraphicFramePr>
          <p:cNvPr id="5" name="TextBox 2">
            <a:extLst>
              <a:ext uri="{FF2B5EF4-FFF2-40B4-BE49-F238E27FC236}">
                <a16:creationId xmlns:a16="http://schemas.microsoft.com/office/drawing/2014/main" id="{6D3C908B-031E-41CC-B728-B2CFB6CC6B04}"/>
              </a:ext>
            </a:extLst>
          </p:cNvPr>
          <p:cNvGraphicFramePr/>
          <p:nvPr/>
        </p:nvGraphicFramePr>
        <p:xfrm>
          <a:off x="946547" y="2207419"/>
          <a:ext cx="7393643" cy="381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B94494B9-1BF6-D64C-89A5-9AEAC7B3ACF9}"/>
              </a:ext>
            </a:extLst>
          </p:cNvPr>
          <p:cNvPicPr>
            <a:picLocks noChangeAspect="1"/>
          </p:cNvPicPr>
          <p:nvPr/>
        </p:nvPicPr>
        <p:blipFill>
          <a:blip r:embed="rId8"/>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8062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5" y="-11384"/>
            <a:ext cx="915604"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9"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70"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3"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5"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6"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7"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8"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9"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0"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1"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2"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3"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4"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5"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86"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7"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8"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9"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0"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1"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2"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3"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4"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5"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97"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892" y="-2"/>
            <a:ext cx="3046144"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3041715"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 y="-9998"/>
            <a:ext cx="915604"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02"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03"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4"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5"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6"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7"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8"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9"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0"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1"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2"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3"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14"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5"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6"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7"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8"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19"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0"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1"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2"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3"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4"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5"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6"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7"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8"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30"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892" y="-13238"/>
            <a:ext cx="3047039"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p:cNvSpPr>
            <a:spLocks noGrp="1"/>
          </p:cNvSpPr>
          <p:nvPr>
            <p:ph type="title"/>
          </p:nvPr>
        </p:nvSpPr>
        <p:spPr>
          <a:xfrm>
            <a:off x="639997" y="1134681"/>
            <a:ext cx="2057483" cy="4255025"/>
          </a:xfrm>
        </p:spPr>
        <p:txBody>
          <a:bodyPr>
            <a:normAutofit/>
          </a:bodyPr>
          <a:lstStyle/>
          <a:p>
            <a:r>
              <a:rPr lang="en-US" b="1">
                <a:solidFill>
                  <a:srgbClr val="FFFFFF"/>
                </a:solidFill>
              </a:rPr>
              <a:t>Three Good Things in your life</a:t>
            </a:r>
          </a:p>
        </p:txBody>
      </p:sp>
      <p:pic>
        <p:nvPicPr>
          <p:cNvPr id="4" name="Picture 3">
            <a:extLst>
              <a:ext uri="{FF2B5EF4-FFF2-40B4-BE49-F238E27FC236}">
                <a16:creationId xmlns:a16="http://schemas.microsoft.com/office/drawing/2014/main" id="{C816D0DF-2306-0C4E-A92B-BF6AA7B84D08}"/>
              </a:ext>
            </a:extLst>
          </p:cNvPr>
          <p:cNvPicPr>
            <a:picLocks noChangeAspect="1"/>
          </p:cNvPicPr>
          <p:nvPr/>
        </p:nvPicPr>
        <p:blipFill>
          <a:blip r:embed="rId4"/>
          <a:stretch>
            <a:fillRect/>
          </a:stretch>
        </p:blipFill>
        <p:spPr>
          <a:xfrm>
            <a:off x="8406580" y="6043382"/>
            <a:ext cx="497020" cy="586804"/>
          </a:xfrm>
          <a:prstGeom prst="rect">
            <a:avLst/>
          </a:prstGeom>
        </p:spPr>
      </p:pic>
      <p:graphicFrame>
        <p:nvGraphicFramePr>
          <p:cNvPr id="61" name="Content Placeholder 2">
            <a:extLst>
              <a:ext uri="{FF2B5EF4-FFF2-40B4-BE49-F238E27FC236}">
                <a16:creationId xmlns:a16="http://schemas.microsoft.com/office/drawing/2014/main" id="{6E8B6789-CBF7-45C6-B6A1-825110532ED6}"/>
              </a:ext>
            </a:extLst>
          </p:cNvPr>
          <p:cNvGraphicFramePr/>
          <p:nvPr>
            <p:extLst>
              <p:ext uri="{D42A27DB-BD31-4B8C-83A1-F6EECF244321}">
                <p14:modId xmlns:p14="http://schemas.microsoft.com/office/powerpoint/2010/main" val="3207475299"/>
              </p:ext>
            </p:extLst>
          </p:nvPr>
        </p:nvGraphicFramePr>
        <p:xfrm>
          <a:off x="3336585" y="1082403"/>
          <a:ext cx="5336219" cy="4670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9772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69" name="Rectangle 68">
            <a:extLst>
              <a:ext uri="{FF2B5EF4-FFF2-40B4-BE49-F238E27FC236}">
                <a16:creationId xmlns:a16="http://schemas.microsoft.com/office/drawing/2014/main" id="{7A070EAD-1DCD-4F3D-BA84-799B891A0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89582" y="4047333"/>
            <a:ext cx="6408665" cy="2247899"/>
          </a:xfrm>
        </p:spPr>
        <p:txBody>
          <a:bodyPr vert="horz" lIns="91440" tIns="45720" rIns="91440" bIns="45720" rtlCol="0" anchor="b">
            <a:normAutofit fontScale="90000"/>
          </a:bodyPr>
          <a:lstStyle/>
          <a:p>
            <a:pPr lvl="0"/>
            <a:r>
              <a:rPr lang="en-US" sz="2800" dirty="0"/>
              <a:t>Want to Become Part of the Movement?</a:t>
            </a:r>
            <a:br>
              <a:rPr lang="en-US" sz="2800" dirty="0"/>
            </a:br>
            <a:br>
              <a:rPr lang="en-US" sz="2800" dirty="0"/>
            </a:br>
            <a:r>
              <a:rPr lang="en-US" sz="2800" dirty="0"/>
              <a:t>Text </a:t>
            </a:r>
            <a:r>
              <a:rPr lang="en-US" sz="2800" dirty="0" err="1"/>
              <a:t>bounceback</a:t>
            </a:r>
            <a:r>
              <a:rPr lang="en-US" sz="2800" dirty="0"/>
              <a:t> to: 833-956-0928</a:t>
            </a:r>
            <a:br>
              <a:rPr lang="en-US" sz="2800" dirty="0"/>
            </a:br>
            <a:br>
              <a:rPr lang="en-US" sz="2800" dirty="0"/>
            </a:br>
            <a:r>
              <a:rPr lang="en-US" sz="2800" dirty="0"/>
              <a:t>Like us on Facebook: </a:t>
            </a:r>
            <a:br>
              <a:rPr lang="en-US" sz="2800" dirty="0"/>
            </a:br>
            <a:r>
              <a:rPr lang="en-US" sz="2800" dirty="0"/>
              <a:t>Bounce Back Project</a:t>
            </a:r>
            <a:br>
              <a:rPr lang="en-US" sz="2800" dirty="0"/>
            </a:br>
            <a:br>
              <a:rPr lang="en-US" sz="2800" dirty="0"/>
            </a:br>
            <a:r>
              <a:rPr lang="en-US" sz="2800" dirty="0"/>
              <a:t>Check out our web pages:</a:t>
            </a:r>
            <a:br>
              <a:rPr lang="en-US" sz="2800" dirty="0"/>
            </a:br>
            <a:r>
              <a:rPr lang="en-US" sz="2800" u="sng" dirty="0">
                <a:hlinkClick r:id="rId4">
                  <a:extLst>
                    <a:ext uri="{A12FA001-AC4F-418D-AE19-62706E023703}">
                      <ahyp:hlinkClr xmlns:ahyp="http://schemas.microsoft.com/office/drawing/2018/hyperlinkcolor" val="tx"/>
                    </a:ext>
                  </a:extLst>
                </a:hlinkClick>
              </a:rPr>
              <a:t>www.bouncebackproject.org</a:t>
            </a:r>
            <a:br>
              <a:rPr lang="en-US" sz="2800" u="sng" dirty="0"/>
            </a:br>
            <a:br>
              <a:rPr lang="en-US" sz="2800" u="sng" dirty="0"/>
            </a:br>
            <a:r>
              <a:rPr lang="en-US" sz="2800" dirty="0"/>
              <a:t>Sign up for newsletter:</a:t>
            </a:r>
            <a:br>
              <a:rPr lang="en-US" sz="2800" u="sng" dirty="0"/>
            </a:br>
            <a:r>
              <a:rPr lang="en-US" sz="2800" u="sng" dirty="0"/>
              <a:t>https://</a:t>
            </a:r>
            <a:r>
              <a:rPr lang="en-US" sz="2800" u="sng" dirty="0" err="1"/>
              <a:t>bit.ly</a:t>
            </a:r>
            <a:r>
              <a:rPr lang="en-US" sz="2800" u="sng" dirty="0"/>
              <a:t>/3wVS3zo</a:t>
            </a:r>
            <a:br>
              <a:rPr lang="en-US" sz="1400" b="1" u="sng" dirty="0"/>
            </a:br>
            <a:br>
              <a:rPr lang="en-US" sz="1400" dirty="0"/>
            </a:br>
            <a:br>
              <a:rPr lang="en-US" sz="2800" u="sng" dirty="0"/>
            </a:br>
            <a:br>
              <a:rPr lang="en-US" sz="1200" dirty="0"/>
            </a:br>
            <a:endParaRPr lang="en-US" sz="1200" dirty="0"/>
          </a:p>
        </p:txBody>
      </p:sp>
      <p:grpSp>
        <p:nvGrpSpPr>
          <p:cNvPr id="71" name="Group 70">
            <a:extLst>
              <a:ext uri="{FF2B5EF4-FFF2-40B4-BE49-F238E27FC236}">
                <a16:creationId xmlns:a16="http://schemas.microsoft.com/office/drawing/2014/main" id="{DE471E13-6104-4637-8A8F-B545529B1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72"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3"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6"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1"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3"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 name="Picture 5">
            <a:extLst>
              <a:ext uri="{FF2B5EF4-FFF2-40B4-BE49-F238E27FC236}">
                <a16:creationId xmlns:a16="http://schemas.microsoft.com/office/drawing/2014/main" id="{544466FC-509F-AA4F-A2E1-C3DF38E4FCB7}"/>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7477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3" name="Rectangle 192">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5" y="-11384"/>
            <a:ext cx="915604"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96"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97"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8"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9"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0"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1"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2"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3"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4"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5"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6"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7"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08"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9"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0"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1"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2"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13"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4"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5"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6"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7"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8"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9"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0"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1"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2"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224"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892" y="-2"/>
            <a:ext cx="3046144"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26" name="Rectangle 225">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3041715"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228" name="Group 227">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 y="-9998"/>
            <a:ext cx="915604"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29"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30"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1"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2"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3"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4"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5"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6"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7"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8"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9"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0"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1"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2"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3"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4"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5"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46"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7"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8"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9"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0"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1"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2"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3"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4"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5"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257"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892" y="-13238"/>
            <a:ext cx="3047039"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119" name="Title 1">
            <a:extLst>
              <a:ext uri="{FF2B5EF4-FFF2-40B4-BE49-F238E27FC236}">
                <a16:creationId xmlns:a16="http://schemas.microsoft.com/office/drawing/2014/main" id="{457E2CD7-4B92-6642-BCF5-7D37DA421A5C}"/>
              </a:ext>
            </a:extLst>
          </p:cNvPr>
          <p:cNvSpPr txBox="1">
            <a:spLocks/>
          </p:cNvSpPr>
          <p:nvPr/>
        </p:nvSpPr>
        <p:spPr>
          <a:xfrm>
            <a:off x="639997" y="1134681"/>
            <a:ext cx="2228846" cy="425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Aft>
                <a:spcPts val="600"/>
              </a:spcAft>
            </a:pPr>
            <a:r>
              <a:rPr lang="en-US" b="1" dirty="0">
                <a:solidFill>
                  <a:srgbClr val="FFFFFF"/>
                </a:solidFill>
              </a:rPr>
              <a:t>What is Bounce Back</a:t>
            </a:r>
          </a:p>
          <a:p>
            <a:pPr>
              <a:spcAft>
                <a:spcPts val="600"/>
              </a:spcAft>
            </a:pPr>
            <a:r>
              <a:rPr lang="en-US" b="1" dirty="0">
                <a:solidFill>
                  <a:srgbClr val="FFFFFF"/>
                </a:solidFill>
              </a:rPr>
              <a:t>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4"/>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980709793"/>
              </p:ext>
            </p:extLst>
          </p:nvPr>
        </p:nvGraphicFramePr>
        <p:xfrm>
          <a:off x="3496641" y="1134682"/>
          <a:ext cx="5019561" cy="4255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0867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Rectangle 56">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58">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6858001"/>
            <a:chOff x="-14288" y="0"/>
            <a:chExt cx="1220788" cy="6858001"/>
          </a:xfrm>
          <a:solidFill>
            <a:schemeClr val="bg2">
              <a:lumMod val="60000"/>
              <a:lumOff val="40000"/>
              <a:alpha val="60000"/>
            </a:schemeClr>
          </a:solidFill>
        </p:grpSpPr>
        <p:sp>
          <p:nvSpPr>
            <p:cNvPr id="60"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1"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2"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7"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64261" y="1093787"/>
            <a:ext cx="2294977" cy="4697413"/>
          </a:xfrm>
        </p:spPr>
        <p:txBody>
          <a:bodyPr>
            <a:normAutofit/>
          </a:bodyPr>
          <a:lstStyle/>
          <a:p>
            <a:r>
              <a:rPr lang="en-US" b="1" dirty="0"/>
              <a:t>Bounce</a:t>
            </a:r>
            <a:r>
              <a:rPr lang="en-US" dirty="0"/>
              <a:t> </a:t>
            </a:r>
            <a:r>
              <a:rPr lang="en-US" b="1" dirty="0"/>
              <a:t>Back project Tools</a:t>
            </a:r>
          </a:p>
        </p:txBody>
      </p:sp>
      <p:sp useBgFill="1">
        <p:nvSpPr>
          <p:cNvPr id="88"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13" y="0"/>
            <a:ext cx="5675187"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1600" y="1093788"/>
            <a:ext cx="4373958" cy="4697413"/>
          </a:xfrm>
        </p:spPr>
        <p:txBody>
          <a:bodyPr>
            <a:normAutofit/>
          </a:bodyPr>
          <a:lstStyle/>
          <a:p>
            <a:pPr marL="0" indent="0">
              <a:lnSpc>
                <a:spcPct val="110000"/>
              </a:lnSpc>
              <a:buNone/>
            </a:pPr>
            <a:r>
              <a:rPr lang="en-US"/>
              <a:t>Purpose: to expand resilience by retraining our mind to focus on the positive, increase the feelings of  well-being and decrease the feelings of depression</a:t>
            </a:r>
          </a:p>
          <a:p>
            <a:pPr lvl="1">
              <a:lnSpc>
                <a:spcPct val="110000"/>
              </a:lnSpc>
              <a:buFontTx/>
              <a:buChar char="-"/>
            </a:pPr>
            <a:r>
              <a:rPr lang="en-US"/>
              <a:t>Random Acts of Kindness</a:t>
            </a:r>
          </a:p>
          <a:p>
            <a:pPr lvl="1">
              <a:lnSpc>
                <a:spcPct val="110000"/>
              </a:lnSpc>
              <a:buFontTx/>
              <a:buChar char="-"/>
            </a:pPr>
            <a:r>
              <a:rPr lang="en-US"/>
              <a:t>Three Good Things</a:t>
            </a:r>
          </a:p>
          <a:p>
            <a:pPr lvl="1">
              <a:lnSpc>
                <a:spcPct val="110000"/>
              </a:lnSpc>
              <a:buFontTx/>
              <a:buChar char="-"/>
            </a:pPr>
            <a:r>
              <a:rPr lang="en-US"/>
              <a:t>Gratitude </a:t>
            </a:r>
          </a:p>
          <a:p>
            <a:pPr lvl="1">
              <a:lnSpc>
                <a:spcPct val="110000"/>
              </a:lnSpc>
              <a:buFontTx/>
              <a:buChar char="-"/>
            </a:pPr>
            <a:r>
              <a:rPr lang="en-US"/>
              <a:t>Social Connections</a:t>
            </a:r>
          </a:p>
          <a:p>
            <a:pPr lvl="1">
              <a:lnSpc>
                <a:spcPct val="110000"/>
              </a:lnSpc>
              <a:buFontTx/>
              <a:buChar char="-"/>
            </a:pPr>
            <a:r>
              <a:rPr lang="en-US"/>
              <a:t>Mindfulness and Self-Care</a:t>
            </a:r>
          </a:p>
          <a:p>
            <a:pPr lvl="1">
              <a:lnSpc>
                <a:spcPct val="110000"/>
              </a:lnSpc>
              <a:buFontTx/>
              <a:buChar char="-"/>
            </a:pPr>
            <a:r>
              <a:rPr lang="en-US"/>
              <a:t>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48362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66" name="Rectangle 65">
            <a:extLst>
              <a:ext uri="{FF2B5EF4-FFF2-40B4-BE49-F238E27FC236}">
                <a16:creationId xmlns:a16="http://schemas.microsoft.com/office/drawing/2014/main" id="{7A070EAD-1DCD-4F3D-BA84-799B891A0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63813" y="1420813"/>
            <a:ext cx="6144333" cy="3027360"/>
          </a:xfrm>
        </p:spPr>
        <p:txBody>
          <a:bodyPr vert="horz" lIns="91440" tIns="45720" rIns="91440" bIns="45720" rtlCol="0" anchor="b">
            <a:normAutofit/>
          </a:bodyPr>
          <a:lstStyle/>
          <a:p>
            <a:r>
              <a:rPr lang="en-US" sz="4700" b="1" dirty="0"/>
              <a:t>Three Good Things</a:t>
            </a:r>
            <a:endParaRPr lang="en-US" sz="4700" dirty="0"/>
          </a:p>
        </p:txBody>
      </p:sp>
      <p:grpSp>
        <p:nvGrpSpPr>
          <p:cNvPr id="68" name="Group 67">
            <a:extLst>
              <a:ext uri="{FF2B5EF4-FFF2-40B4-BE49-F238E27FC236}">
                <a16:creationId xmlns:a16="http://schemas.microsoft.com/office/drawing/2014/main" id="{DE471E13-6104-4637-8A8F-B545529B1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69"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0"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3"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8"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0"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3" name="Picture 2">
            <a:extLst>
              <a:ext uri="{FF2B5EF4-FFF2-40B4-BE49-F238E27FC236}">
                <a16:creationId xmlns:a16="http://schemas.microsoft.com/office/drawing/2014/main" id="{75454046-3F10-B24B-B8E3-4AE5AD80A65A}"/>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06331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65" y="0"/>
            <a:ext cx="9247055" cy="6929206"/>
          </a:xfrm>
          <a:prstGeom prst="rect">
            <a:avLst/>
          </a:prstGeom>
          <a:solidFill>
            <a:srgbClr val="FCD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3GoodThings3.png"/>
          <p:cNvPicPr>
            <a:picLocks noChangeAspect="1"/>
          </p:cNvPicPr>
          <p:nvPr/>
        </p:nvPicPr>
        <p:blipFill rotWithShape="1">
          <a:blip r:embed="rId3">
            <a:extLst>
              <a:ext uri="{28A0092B-C50C-407E-A947-70E740481C1C}">
                <a14:useLocalDpi xmlns:a14="http://schemas.microsoft.com/office/drawing/2010/main" val="0"/>
              </a:ext>
            </a:extLst>
          </a:blip>
          <a:srcRect b="34012"/>
          <a:stretch/>
        </p:blipFill>
        <p:spPr>
          <a:xfrm>
            <a:off x="0" y="1331669"/>
            <a:ext cx="9144000" cy="4338539"/>
          </a:xfrm>
          <a:prstGeom prst="rect">
            <a:avLst/>
          </a:prstGeom>
        </p:spPr>
      </p:pic>
      <p:sp>
        <p:nvSpPr>
          <p:cNvPr id="5" name="Date Placeholder 4"/>
          <p:cNvSpPr>
            <a:spLocks noGrp="1"/>
          </p:cNvSpPr>
          <p:nvPr>
            <p:ph type="dt" sz="half" idx="10"/>
          </p:nvPr>
        </p:nvSpPr>
        <p:spPr/>
        <p:txBody>
          <a:bodyPr/>
          <a:lstStyle/>
          <a:p>
            <a:r>
              <a:rPr lang="en-US"/>
              <a:t>©2014 MidMichigan Health</a:t>
            </a:r>
          </a:p>
        </p:txBody>
      </p:sp>
      <p:sp>
        <p:nvSpPr>
          <p:cNvPr id="3" name="Slide Number Placeholder 2"/>
          <p:cNvSpPr>
            <a:spLocks noGrp="1"/>
          </p:cNvSpPr>
          <p:nvPr>
            <p:ph type="sldNum" sz="quarter" idx="12"/>
          </p:nvPr>
        </p:nvSpPr>
        <p:spPr/>
        <p:txBody>
          <a:bodyPr/>
          <a:lstStyle/>
          <a:p>
            <a:fld id="{B1357F4D-A99A-AA49-9388-39D40A2D6C19}" type="slidenum">
              <a:rPr lang="en-US" smtClean="0"/>
              <a:t>6</a:t>
            </a:fld>
            <a:endParaRPr lang="en-US"/>
          </a:p>
        </p:txBody>
      </p:sp>
      <p:pic>
        <p:nvPicPr>
          <p:cNvPr id="6" name="Picture 5">
            <a:extLst>
              <a:ext uri="{FF2B5EF4-FFF2-40B4-BE49-F238E27FC236}">
                <a16:creationId xmlns:a16="http://schemas.microsoft.com/office/drawing/2014/main" id="{5A6EE0E6-48C9-514E-B54D-BE0AB9B49BE8}"/>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49541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46"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248" name="Group 247">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49"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50"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1"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2"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53"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4"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5"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6"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7"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8"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9"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0"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1"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2"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3"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4"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5"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6"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7"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8"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9"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0"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1"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2"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3"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4"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5"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6"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7"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78"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9"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0"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1"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2"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3"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4"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5"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6"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7"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8"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9"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90"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1"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2"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3"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4"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5"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6"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7"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8"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9"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0"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1"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2"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Title 1"/>
          <p:cNvSpPr>
            <a:spLocks noGrp="1"/>
          </p:cNvSpPr>
          <p:nvPr>
            <p:ph type="title"/>
          </p:nvPr>
        </p:nvSpPr>
        <p:spPr>
          <a:xfrm>
            <a:off x="1212924" y="4539573"/>
            <a:ext cx="7193656" cy="848403"/>
          </a:xfrm>
        </p:spPr>
        <p:txBody>
          <a:bodyPr vert="horz" lIns="91440" tIns="45720" rIns="91440" bIns="45720" rtlCol="0" anchor="b">
            <a:normAutofit/>
          </a:bodyPr>
          <a:lstStyle/>
          <a:p>
            <a:pPr algn="ctr"/>
            <a:r>
              <a:rPr lang="en-US" sz="4100" b="1" dirty="0"/>
              <a:t>Negativity Is Hardwired</a:t>
            </a:r>
            <a:endParaRPr lang="en-US" sz="4100" dirty="0"/>
          </a:p>
        </p:txBody>
      </p:sp>
      <p:sp>
        <p:nvSpPr>
          <p:cNvPr id="304"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30" y="639965"/>
            <a:ext cx="8159993"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nake in the grass&#10;&#10;Description automatically generated">
            <a:extLst>
              <a:ext uri="{FF2B5EF4-FFF2-40B4-BE49-F238E27FC236}">
                <a16:creationId xmlns:a16="http://schemas.microsoft.com/office/drawing/2014/main" id="{9BEE0C94-61D7-7F4B-8B3C-FADA86CBDAFD}"/>
              </a:ext>
            </a:extLst>
          </p:cNvPr>
          <p:cNvPicPr>
            <a:picLocks noChangeAspect="1"/>
          </p:cNvPicPr>
          <p:nvPr/>
        </p:nvPicPr>
        <p:blipFill rotWithShape="1">
          <a:blip r:embed="rId5"/>
          <a:srcRect t="26361" b="16811"/>
          <a:stretch/>
        </p:blipFill>
        <p:spPr>
          <a:xfrm>
            <a:off x="730226" y="951493"/>
            <a:ext cx="7700002" cy="2975493"/>
          </a:xfrm>
          <a:prstGeom prst="rect">
            <a:avLst/>
          </a:prstGeom>
        </p:spPr>
      </p:pic>
      <p:pic>
        <p:nvPicPr>
          <p:cNvPr id="5" name="Picture 4">
            <a:extLst>
              <a:ext uri="{FF2B5EF4-FFF2-40B4-BE49-F238E27FC236}">
                <a16:creationId xmlns:a16="http://schemas.microsoft.com/office/drawing/2014/main" id="{8230B70C-E081-E74B-AFAE-7F8B5AB66ED5}"/>
              </a:ext>
            </a:extLst>
          </p:cNvPr>
          <p:cNvPicPr>
            <a:picLocks noChangeAspect="1"/>
          </p:cNvPicPr>
          <p:nvPr/>
        </p:nvPicPr>
        <p:blipFill>
          <a:blip r:embed="rId6"/>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9178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28358" name="Picture 2">
            <a:extLst>
              <a:ext uri="{FF2B5EF4-FFF2-40B4-BE49-F238E27FC236}">
                <a16:creationId xmlns:a16="http://schemas.microsoft.com/office/drawing/2014/main" id="{9EB19A0D-88ED-4EC7-B012-FDA45662F2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228359" name="Group 74">
            <a:extLst>
              <a:ext uri="{FF2B5EF4-FFF2-40B4-BE49-F238E27FC236}">
                <a16:creationId xmlns:a16="http://schemas.microsoft.com/office/drawing/2014/main" id="{039C885C-7507-48BC-8DA5-9B9A8A3B29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6" name="Rectangle 5">
              <a:extLst>
                <a:ext uri="{FF2B5EF4-FFF2-40B4-BE49-F238E27FC236}">
                  <a16:creationId xmlns:a16="http://schemas.microsoft.com/office/drawing/2014/main" id="{80315E80-D09C-4AAC-A1AA-6416ADD0A77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464D5536-A035-4505-AF73-4F7CAE4882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7">
              <a:extLst>
                <a:ext uri="{FF2B5EF4-FFF2-40B4-BE49-F238E27FC236}">
                  <a16:creationId xmlns:a16="http://schemas.microsoft.com/office/drawing/2014/main" id="{81218E36-F40D-459F-A201-0A62E0FA57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Rectangle 8">
              <a:extLst>
                <a:ext uri="{FF2B5EF4-FFF2-40B4-BE49-F238E27FC236}">
                  <a16:creationId xmlns:a16="http://schemas.microsoft.com/office/drawing/2014/main" id="{5B53825A-3A84-4E26-A19D-A61548B6A59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AD90489C-7868-4D44-828E-5BD078E107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0">
              <a:extLst>
                <a:ext uri="{FF2B5EF4-FFF2-40B4-BE49-F238E27FC236}">
                  <a16:creationId xmlns:a16="http://schemas.microsoft.com/office/drawing/2014/main" id="{98ED0810-C456-43E0-A430-4BF3E84BB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1">
              <a:extLst>
                <a:ext uri="{FF2B5EF4-FFF2-40B4-BE49-F238E27FC236}">
                  <a16:creationId xmlns:a16="http://schemas.microsoft.com/office/drawing/2014/main" id="{E5A0D863-274E-498B-A757-EE462B7CF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2">
              <a:extLst>
                <a:ext uri="{FF2B5EF4-FFF2-40B4-BE49-F238E27FC236}">
                  <a16:creationId xmlns:a16="http://schemas.microsoft.com/office/drawing/2014/main" id="{B7819E45-002E-4BE7-9D91-AF82D37762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3">
              <a:extLst>
                <a:ext uri="{FF2B5EF4-FFF2-40B4-BE49-F238E27FC236}">
                  <a16:creationId xmlns:a16="http://schemas.microsoft.com/office/drawing/2014/main" id="{8B2A702D-53E8-4674-87E0-CA1F7E562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4">
              <a:extLst>
                <a:ext uri="{FF2B5EF4-FFF2-40B4-BE49-F238E27FC236}">
                  <a16:creationId xmlns:a16="http://schemas.microsoft.com/office/drawing/2014/main" id="{451CEEF2-55A9-4CDF-BB69-2D07031F0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5">
              <a:extLst>
                <a:ext uri="{FF2B5EF4-FFF2-40B4-BE49-F238E27FC236}">
                  <a16:creationId xmlns:a16="http://schemas.microsoft.com/office/drawing/2014/main" id="{DCEC5350-68CD-460C-999B-A6055EA50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6">
              <a:extLst>
                <a:ext uri="{FF2B5EF4-FFF2-40B4-BE49-F238E27FC236}">
                  <a16:creationId xmlns:a16="http://schemas.microsoft.com/office/drawing/2014/main" id="{26945734-B592-423F-BCF3-8ED9227467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7">
              <a:extLst>
                <a:ext uri="{FF2B5EF4-FFF2-40B4-BE49-F238E27FC236}">
                  <a16:creationId xmlns:a16="http://schemas.microsoft.com/office/drawing/2014/main" id="{D6FF6791-D332-4D35-90E0-42011DF40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8">
              <a:extLst>
                <a:ext uri="{FF2B5EF4-FFF2-40B4-BE49-F238E27FC236}">
                  <a16:creationId xmlns:a16="http://schemas.microsoft.com/office/drawing/2014/main" id="{B1ED9C0C-0AD0-4F60-BB85-02B00AFE76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9">
              <a:extLst>
                <a:ext uri="{FF2B5EF4-FFF2-40B4-BE49-F238E27FC236}">
                  <a16:creationId xmlns:a16="http://schemas.microsoft.com/office/drawing/2014/main" id="{E202B26B-3FB3-4127-9295-F6E24A75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0">
              <a:extLst>
                <a:ext uri="{FF2B5EF4-FFF2-40B4-BE49-F238E27FC236}">
                  <a16:creationId xmlns:a16="http://schemas.microsoft.com/office/drawing/2014/main" id="{A9B0C70B-3686-4190-8592-736E11AB4D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1">
              <a:extLst>
                <a:ext uri="{FF2B5EF4-FFF2-40B4-BE49-F238E27FC236}">
                  <a16:creationId xmlns:a16="http://schemas.microsoft.com/office/drawing/2014/main" id="{3DCD01FB-20E8-42C3-AFE9-DFD3F426A1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2">
              <a:extLst>
                <a:ext uri="{FF2B5EF4-FFF2-40B4-BE49-F238E27FC236}">
                  <a16:creationId xmlns:a16="http://schemas.microsoft.com/office/drawing/2014/main" id="{E18D3AEB-E104-4243-893A-880F9A3C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3">
              <a:extLst>
                <a:ext uri="{FF2B5EF4-FFF2-40B4-BE49-F238E27FC236}">
                  <a16:creationId xmlns:a16="http://schemas.microsoft.com/office/drawing/2014/main" id="{25B79020-576E-46E2-BDDD-3D93C9DD5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4">
              <a:extLst>
                <a:ext uri="{FF2B5EF4-FFF2-40B4-BE49-F238E27FC236}">
                  <a16:creationId xmlns:a16="http://schemas.microsoft.com/office/drawing/2014/main" id="{F9BE123C-99CB-4F9F-B6AD-D78B410111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5">
              <a:extLst>
                <a:ext uri="{FF2B5EF4-FFF2-40B4-BE49-F238E27FC236}">
                  <a16:creationId xmlns:a16="http://schemas.microsoft.com/office/drawing/2014/main" id="{2652409A-0FBC-471C-8070-735AA2D18C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6">
              <a:extLst>
                <a:ext uri="{FF2B5EF4-FFF2-40B4-BE49-F238E27FC236}">
                  <a16:creationId xmlns:a16="http://schemas.microsoft.com/office/drawing/2014/main" id="{A7B0AC30-BECB-435E-B184-5893DAF4CF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7">
              <a:extLst>
                <a:ext uri="{FF2B5EF4-FFF2-40B4-BE49-F238E27FC236}">
                  <a16:creationId xmlns:a16="http://schemas.microsoft.com/office/drawing/2014/main" id="{209F3AA3-0D92-49EA-8E9E-E85193591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8">
              <a:extLst>
                <a:ext uri="{FF2B5EF4-FFF2-40B4-BE49-F238E27FC236}">
                  <a16:creationId xmlns:a16="http://schemas.microsoft.com/office/drawing/2014/main" id="{96C003E9-8BC2-48CC-ABF7-540233FDB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9">
              <a:extLst>
                <a:ext uri="{FF2B5EF4-FFF2-40B4-BE49-F238E27FC236}">
                  <a16:creationId xmlns:a16="http://schemas.microsoft.com/office/drawing/2014/main" id="{13BDD8BA-D378-486C-AAC9-F4BC3E856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0">
              <a:extLst>
                <a:ext uri="{FF2B5EF4-FFF2-40B4-BE49-F238E27FC236}">
                  <a16:creationId xmlns:a16="http://schemas.microsoft.com/office/drawing/2014/main" id="{04C38930-9B92-429B-915A-D0198D6ACD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1">
              <a:extLst>
                <a:ext uri="{FF2B5EF4-FFF2-40B4-BE49-F238E27FC236}">
                  <a16:creationId xmlns:a16="http://schemas.microsoft.com/office/drawing/2014/main" id="{32660743-42C8-4FFB-A77B-66678E1E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2">
              <a:extLst>
                <a:ext uri="{FF2B5EF4-FFF2-40B4-BE49-F238E27FC236}">
                  <a16:creationId xmlns:a16="http://schemas.microsoft.com/office/drawing/2014/main" id="{6B242301-66B7-4876-B23A-1B97410A55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Rectangle 33">
              <a:extLst>
                <a:ext uri="{FF2B5EF4-FFF2-40B4-BE49-F238E27FC236}">
                  <a16:creationId xmlns:a16="http://schemas.microsoft.com/office/drawing/2014/main" id="{B05C5127-C481-4571-9E17-90305CA0A9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BC0F1F06-EBE2-4919-A902-A503E384D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35">
              <a:extLst>
                <a:ext uri="{FF2B5EF4-FFF2-40B4-BE49-F238E27FC236}">
                  <a16:creationId xmlns:a16="http://schemas.microsoft.com/office/drawing/2014/main" id="{2B2E1C8D-A953-4AED-8346-C34CFE3BE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6">
              <a:extLst>
                <a:ext uri="{FF2B5EF4-FFF2-40B4-BE49-F238E27FC236}">
                  <a16:creationId xmlns:a16="http://schemas.microsoft.com/office/drawing/2014/main" id="{8F150D6E-EB09-41AD-93BE-BF543BE36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7">
              <a:extLst>
                <a:ext uri="{FF2B5EF4-FFF2-40B4-BE49-F238E27FC236}">
                  <a16:creationId xmlns:a16="http://schemas.microsoft.com/office/drawing/2014/main" id="{AE3633FE-8FF6-4FC3-8422-483E7FAEDE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38">
              <a:extLst>
                <a:ext uri="{FF2B5EF4-FFF2-40B4-BE49-F238E27FC236}">
                  <a16:creationId xmlns:a16="http://schemas.microsoft.com/office/drawing/2014/main" id="{D233BC09-3785-4EA9-A80F-699EABFCD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39">
              <a:extLst>
                <a:ext uri="{FF2B5EF4-FFF2-40B4-BE49-F238E27FC236}">
                  <a16:creationId xmlns:a16="http://schemas.microsoft.com/office/drawing/2014/main" id="{DEFAAC70-9A33-41C4-9960-80B056E47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0">
              <a:extLst>
                <a:ext uri="{FF2B5EF4-FFF2-40B4-BE49-F238E27FC236}">
                  <a16:creationId xmlns:a16="http://schemas.microsoft.com/office/drawing/2014/main" id="{FE1B6380-FA49-4E35-B2EB-BC1D322A0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1">
              <a:extLst>
                <a:ext uri="{FF2B5EF4-FFF2-40B4-BE49-F238E27FC236}">
                  <a16:creationId xmlns:a16="http://schemas.microsoft.com/office/drawing/2014/main" id="{F578AFE9-69B9-4FE3-A349-4640D49A5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2">
              <a:extLst>
                <a:ext uri="{FF2B5EF4-FFF2-40B4-BE49-F238E27FC236}">
                  <a16:creationId xmlns:a16="http://schemas.microsoft.com/office/drawing/2014/main" id="{49C01CF4-73AC-40B8-8AA5-60072CBB34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3">
              <a:extLst>
                <a:ext uri="{FF2B5EF4-FFF2-40B4-BE49-F238E27FC236}">
                  <a16:creationId xmlns:a16="http://schemas.microsoft.com/office/drawing/2014/main" id="{B4DA1C3D-282A-4010-9263-E2F62D79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4">
              <a:extLst>
                <a:ext uri="{FF2B5EF4-FFF2-40B4-BE49-F238E27FC236}">
                  <a16:creationId xmlns:a16="http://schemas.microsoft.com/office/drawing/2014/main" id="{52475A43-7A28-4A0F-BA58-C070BB882B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Rectangle 45">
              <a:extLst>
                <a:ext uri="{FF2B5EF4-FFF2-40B4-BE49-F238E27FC236}">
                  <a16:creationId xmlns:a16="http://schemas.microsoft.com/office/drawing/2014/main" id="{0C7241CC-AC61-4580-A46E-C217B329EB2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584FF8AA-E75D-483B-A344-7022541CF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47">
              <a:extLst>
                <a:ext uri="{FF2B5EF4-FFF2-40B4-BE49-F238E27FC236}">
                  <a16:creationId xmlns:a16="http://schemas.microsoft.com/office/drawing/2014/main" id="{AFF0ABD2-8247-432E-9F13-CCB7D0E6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48">
              <a:extLst>
                <a:ext uri="{FF2B5EF4-FFF2-40B4-BE49-F238E27FC236}">
                  <a16:creationId xmlns:a16="http://schemas.microsoft.com/office/drawing/2014/main" id="{8779D639-A8BE-46A3-BF82-B0498C363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49">
              <a:extLst>
                <a:ext uri="{FF2B5EF4-FFF2-40B4-BE49-F238E27FC236}">
                  <a16:creationId xmlns:a16="http://schemas.microsoft.com/office/drawing/2014/main" id="{62C75AD3-B601-4AB8-A449-C0375B263A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0">
              <a:extLst>
                <a:ext uri="{FF2B5EF4-FFF2-40B4-BE49-F238E27FC236}">
                  <a16:creationId xmlns:a16="http://schemas.microsoft.com/office/drawing/2014/main" id="{7CEBAD4A-BB32-451F-B1E1-48D6F52EBD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1">
              <a:extLst>
                <a:ext uri="{FF2B5EF4-FFF2-40B4-BE49-F238E27FC236}">
                  <a16:creationId xmlns:a16="http://schemas.microsoft.com/office/drawing/2014/main" id="{9EA19F7F-29F8-4DF4-AB9B-C4D507FA7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2">
              <a:extLst>
                <a:ext uri="{FF2B5EF4-FFF2-40B4-BE49-F238E27FC236}">
                  <a16:creationId xmlns:a16="http://schemas.microsoft.com/office/drawing/2014/main" id="{9A6E14CB-BA29-40ED-B9E1-9AF554AF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3">
              <a:extLst>
                <a:ext uri="{FF2B5EF4-FFF2-40B4-BE49-F238E27FC236}">
                  <a16:creationId xmlns:a16="http://schemas.microsoft.com/office/drawing/2014/main" id="{384A67CA-9AF3-4473-9BC7-2C48C43261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4">
              <a:extLst>
                <a:ext uri="{FF2B5EF4-FFF2-40B4-BE49-F238E27FC236}">
                  <a16:creationId xmlns:a16="http://schemas.microsoft.com/office/drawing/2014/main" id="{9DE1AF00-9D03-4DFB-B862-C86659628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5">
              <a:extLst>
                <a:ext uri="{FF2B5EF4-FFF2-40B4-BE49-F238E27FC236}">
                  <a16:creationId xmlns:a16="http://schemas.microsoft.com/office/drawing/2014/main" id="{03D15E32-C507-4B36-B9AB-BD0A1AEBD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6">
              <a:extLst>
                <a:ext uri="{FF2B5EF4-FFF2-40B4-BE49-F238E27FC236}">
                  <a16:creationId xmlns:a16="http://schemas.microsoft.com/office/drawing/2014/main" id="{978B3024-1C05-4858-A919-0ABF75EF7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57">
              <a:extLst>
                <a:ext uri="{FF2B5EF4-FFF2-40B4-BE49-F238E27FC236}">
                  <a16:creationId xmlns:a16="http://schemas.microsoft.com/office/drawing/2014/main" id="{04B0C1D6-8B63-4D35-83C5-5D4331190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58">
              <a:extLst>
                <a:ext uri="{FF2B5EF4-FFF2-40B4-BE49-F238E27FC236}">
                  <a16:creationId xmlns:a16="http://schemas.microsoft.com/office/drawing/2014/main" id="{C0409678-BF82-43B2-8F95-46A5A0E186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669869" y="4489416"/>
            <a:ext cx="6593681" cy="1301673"/>
          </a:xfrm>
        </p:spPr>
        <p:txBody>
          <a:bodyPr vert="horz" lIns="91440" tIns="45720" rIns="91440" bIns="45720" rtlCol="0" anchor="b">
            <a:normAutofit/>
          </a:bodyPr>
          <a:lstStyle/>
          <a:p>
            <a:pPr>
              <a:defRPr/>
            </a:pPr>
            <a:r>
              <a:rPr lang="en-US" sz="4800" b="1" dirty="0"/>
              <a:t>Three Good Things</a:t>
            </a:r>
          </a:p>
        </p:txBody>
      </p:sp>
      <p:pic>
        <p:nvPicPr>
          <p:cNvPr id="228355" name="Picture 26"/>
          <p:cNvPicPr>
            <a:picLocks noChangeAspect="1" noChangeArrowheads="1"/>
          </p:cNvPicPr>
          <p:nvPr/>
        </p:nvPicPr>
        <p:blipFill>
          <a:blip r:embed="rId5">
            <a:extLst>
              <a:ext uri="{28A0092B-C50C-407E-A947-70E740481C1C}">
                <a14:useLocalDpi xmlns:a14="http://schemas.microsoft.com/office/drawing/2010/main" val="0"/>
              </a:ext>
            </a:extLst>
          </a:blip>
          <a:srcRect l="4382" t="1994" r="4382"/>
          <a:stretch>
            <a:fillRect/>
          </a:stretch>
        </p:blipFill>
        <p:spPr bwMode="auto">
          <a:xfrm>
            <a:off x="2136049" y="1108037"/>
            <a:ext cx="2077549" cy="338137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28356" name="Picture 8" descr="http://www.zinghive.com/wp-content/uploads/2011/04/Flourish.jp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99477" y="1075521"/>
            <a:ext cx="2286063" cy="3386761"/>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10872B8-D992-6341-835B-E9B854D00087}"/>
              </a:ext>
            </a:extLst>
          </p:cNvPr>
          <p:cNvPicPr>
            <a:picLocks noChangeAspect="1"/>
          </p:cNvPicPr>
          <p:nvPr/>
        </p:nvPicPr>
        <p:blipFill>
          <a:blip r:embed="rId7"/>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7964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76030" cy="604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a:spLocks noChangeArrowheads="1"/>
          </p:cNvSpPr>
          <p:nvPr/>
        </p:nvSpPr>
        <p:spPr bwMode="auto">
          <a:xfrm>
            <a:off x="874873" y="3429000"/>
            <a:ext cx="6775272" cy="1634490"/>
          </a:xfrm>
          <a:prstGeom prst="wedgeRoundRectCallout">
            <a:avLst>
              <a:gd name="adj1" fmla="val -88"/>
              <a:gd name="adj2" fmla="val 55324"/>
              <a:gd name="adj3" fmla="val 16667"/>
            </a:avLst>
          </a:prstGeom>
          <a:solidFill>
            <a:srgbClr val="FFFF00"/>
          </a:solidFill>
          <a:ln w="12700" algn="ctr">
            <a:solidFill>
              <a:schemeClr val="tx1"/>
            </a:solidFill>
            <a:round/>
            <a:headEnd/>
            <a:tailEnd/>
          </a:ln>
        </p:spPr>
        <p:txBody>
          <a:bodyPr wrap="square" anchor="ct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eaLnBrk="0" fontAlgn="base" hangingPunct="0">
              <a:spcAft>
                <a:spcPct val="0"/>
              </a:spcAft>
              <a:buFont typeface="Arial" panose="020B0604020202020204" pitchFamily="34" charset="0"/>
              <a:buNone/>
            </a:pPr>
            <a:r>
              <a:rPr lang="en-US" altLang="en-US" sz="1500" dirty="0">
                <a:solidFill>
                  <a:prstClr val="black"/>
                </a:solidFill>
                <a:cs typeface="Arial" panose="020B0604020202020204" pitchFamily="34" charset="0"/>
              </a:rPr>
              <a:t>led to increases in positive affect, as well as reductions in negative affect, mediational analyses showed that gratitude was uniquely responsible for the effect of the intervention on positive affect. In addition, the gratitude intervention improved people’s amount of sleep and the quality of that sleep. Furthermore, the effects on well-being were apparent to the participants’ spouse or significant other.</a:t>
            </a:r>
          </a:p>
        </p:txBody>
      </p:sp>
      <p:pic>
        <p:nvPicPr>
          <p:cNvPr id="6" name="Picture 5">
            <a:extLst>
              <a:ext uri="{FF2B5EF4-FFF2-40B4-BE49-F238E27FC236}">
                <a16:creationId xmlns:a16="http://schemas.microsoft.com/office/drawing/2014/main" id="{3416957A-7093-574C-AAD0-EE9EBBD9C13E}"/>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11643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2091</Words>
  <Application>Microsoft Office PowerPoint</Application>
  <PresentationFormat>On-screen Show (4:3)</PresentationFormat>
  <Paragraphs>122</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Bradley Hand ITC</vt:lpstr>
      <vt:lpstr>Calibri</vt:lpstr>
      <vt:lpstr>Times New Roman</vt:lpstr>
      <vt:lpstr>Trebuchet MS</vt:lpstr>
      <vt:lpstr>Tw Cen MT</vt:lpstr>
      <vt:lpstr>Circuit</vt:lpstr>
      <vt:lpstr>PowerPoint Presentation</vt:lpstr>
      <vt:lpstr>PowerPoint Presentation</vt:lpstr>
      <vt:lpstr>PowerPoint Presentation</vt:lpstr>
      <vt:lpstr>Bounce Back project Tools</vt:lpstr>
      <vt:lpstr>Three Good Things</vt:lpstr>
      <vt:lpstr>PowerPoint Presentation</vt:lpstr>
      <vt:lpstr>Negativity Is Hardwired</vt:lpstr>
      <vt:lpstr>Three Good Things</vt:lpstr>
      <vt:lpstr>PowerPoint Presentation</vt:lpstr>
      <vt:lpstr>Three Good Things</vt:lpstr>
      <vt:lpstr>What Is “Three Good Things”?</vt:lpstr>
      <vt:lpstr>Research and Clinical  Trial Based Results</vt:lpstr>
      <vt:lpstr>Three good things</vt:lpstr>
      <vt:lpstr>Three good things</vt:lpstr>
      <vt:lpstr>PowerPoint Presentation</vt:lpstr>
      <vt:lpstr>PowerPoint Presentation</vt:lpstr>
      <vt:lpstr>PowerPoint Presentation</vt:lpstr>
      <vt:lpstr>PowerPoint Presentation</vt:lpstr>
      <vt:lpstr>Three Good Things</vt:lpstr>
      <vt:lpstr>PowerPoint Presentation</vt:lpstr>
      <vt:lpstr>Three Good Things in your life</vt:lpstr>
      <vt:lpstr>Want to Become Part of the Movement?  Text bounceback to: 833-956-0928  Like us on Facebook:  Bounce Back Project  Check out our web pages: www.bouncebackproject.org  Sign up for newsletter: https://bit.ly/3wVS3zo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5</cp:revision>
  <dcterms:created xsi:type="dcterms:W3CDTF">2019-08-28T13:59:38Z</dcterms:created>
  <dcterms:modified xsi:type="dcterms:W3CDTF">2021-08-02T15:45:58Z</dcterms:modified>
</cp:coreProperties>
</file>