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27"/>
  </p:notesMasterIdLst>
  <p:sldIdLst>
    <p:sldId id="585" r:id="rId2"/>
    <p:sldId id="418" r:id="rId3"/>
    <p:sldId id="419" r:id="rId4"/>
    <p:sldId id="316" r:id="rId5"/>
    <p:sldId id="603" r:id="rId6"/>
    <p:sldId id="323" r:id="rId7"/>
    <p:sldId id="319" r:id="rId8"/>
    <p:sldId id="320" r:id="rId9"/>
    <p:sldId id="318" r:id="rId10"/>
    <p:sldId id="605" r:id="rId11"/>
    <p:sldId id="329" r:id="rId12"/>
    <p:sldId id="523" r:id="rId13"/>
    <p:sldId id="524" r:id="rId14"/>
    <p:sldId id="606" r:id="rId15"/>
    <p:sldId id="326" r:id="rId16"/>
    <p:sldId id="616" r:id="rId17"/>
    <p:sldId id="617" r:id="rId18"/>
    <p:sldId id="440" r:id="rId19"/>
    <p:sldId id="352" r:id="rId20"/>
    <p:sldId id="618" r:id="rId21"/>
    <p:sldId id="444" r:id="rId22"/>
    <p:sldId id="443" r:id="rId23"/>
    <p:sldId id="446" r:id="rId24"/>
    <p:sldId id="408" r:id="rId25"/>
    <p:sldId id="41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5"/>
  </p:normalViewPr>
  <p:slideViewPr>
    <p:cSldViewPr snapToGrid="0" snapToObjects="1">
      <p:cViewPr varScale="1">
        <p:scale>
          <a:sx n="108" d="100"/>
          <a:sy n="108" d="100"/>
        </p:scale>
        <p:origin x="17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4.xml.rels><?xml version="1.0" encoding="UTF-8" standalone="yes"?>
<Relationships xmlns="http://schemas.openxmlformats.org/package/2006/relationships"><Relationship Id="rId1" Type="http://schemas.openxmlformats.org/officeDocument/2006/relationships/hyperlink" Target="https://youtu.be/SEH9aEEZs_4"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hyperlink" Target="https://www.youtube.com/watch?v=8o9_TlZyB_Y" TargetMode="External"/><Relationship Id="rId5" Type="http://schemas.openxmlformats.org/officeDocument/2006/relationships/image" Target="../media/image34.svg"/><Relationship Id="rId4" Type="http://schemas.openxmlformats.org/officeDocument/2006/relationships/image" Target="../media/image3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1" Type="http://schemas.openxmlformats.org/officeDocument/2006/relationships/hyperlink" Target="https://youtu.be/SEH9aEEZs_4"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5" Type="http://schemas.openxmlformats.org/officeDocument/2006/relationships/hyperlink" Target="https://www.youtube.com/watch?v=8o9_TlZyB_Y" TargetMode="External"/><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D4D2FF1-4EFD-4268-AECA-75789623F6CE}">
      <dgm:prSet/>
      <dgm:spPr/>
      <dgm:t>
        <a:bodyPr/>
        <a:lstStyle/>
        <a:p>
          <a:r>
            <a:rPr lang="en-US"/>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7D6A5A1F-3A06-0949-A4E7-978E95546AEA}" type="pres">
      <dgm:prSet presAssocID="{39ED9666-54AA-4613-83F6-B644F2C703C0}" presName="linear" presStyleCnt="0">
        <dgm:presLayoutVars>
          <dgm:animLvl val="lvl"/>
          <dgm:resizeHandles val="exact"/>
        </dgm:presLayoutVars>
      </dgm:prSet>
      <dgm:spPr/>
    </dgm:pt>
    <dgm:pt modelId="{BAF2761C-430F-3A4D-B206-FF6D458178BD}" type="pres">
      <dgm:prSet presAssocID="{5D4D2FF1-4EFD-4268-AECA-75789623F6CE}" presName="parentText" presStyleLbl="node1" presStyleIdx="0" presStyleCnt="2">
        <dgm:presLayoutVars>
          <dgm:chMax val="0"/>
          <dgm:bulletEnabled val="1"/>
        </dgm:presLayoutVars>
      </dgm:prSet>
      <dgm:spPr/>
    </dgm:pt>
    <dgm:pt modelId="{019BC6A0-EB73-D84E-84FF-8C11FC1C2106}" type="pres">
      <dgm:prSet presAssocID="{B2C9D563-69DF-4BC1-B01D-ED43DFC2D8E7}" presName="spacer" presStyleCnt="0"/>
      <dgm:spPr/>
    </dgm:pt>
    <dgm:pt modelId="{8DB0FDBA-3785-F841-9D3A-BCBDE68299EE}" type="pres">
      <dgm:prSet presAssocID="{E136AAC1-DABD-4CF9-8ACC-434B9CDE210D}" presName="parentText" presStyleLbl="node1" presStyleIdx="1" presStyleCnt="2">
        <dgm:presLayoutVars>
          <dgm:chMax val="0"/>
          <dgm:bulletEnabled val="1"/>
        </dgm:presLayoutVars>
      </dgm:prSet>
      <dgm:spPr/>
    </dgm:pt>
  </dgm:ptLst>
  <dgm:cxnLst>
    <dgm:cxn modelId="{D581D730-F1A7-CE42-98CF-CCC85FF445DD}" type="presOf" srcId="{E136AAC1-DABD-4CF9-8ACC-434B9CDE210D}" destId="{8DB0FDBA-3785-F841-9D3A-BCBDE68299EE}" srcOrd="0" destOrd="0" presId="urn:microsoft.com/office/officeart/2005/8/layout/vList2"/>
    <dgm:cxn modelId="{4AF48966-2A00-4252-85AF-3A06B844CE2B}" srcId="{39ED9666-54AA-4613-83F6-B644F2C703C0}" destId="{E136AAC1-DABD-4CF9-8ACC-434B9CDE210D}" srcOrd="1" destOrd="0" parTransId="{B75F77FE-DD2D-435B-BD20-3B6BA95D6C76}" sibTransId="{DC88A4A7-3CCD-48DE-9782-BBD8E21AB6D9}"/>
    <dgm:cxn modelId="{D7547C7F-BE21-462F-8F68-0098AA41AB76}" srcId="{39ED9666-54AA-4613-83F6-B644F2C703C0}" destId="{5D4D2FF1-4EFD-4268-AECA-75789623F6CE}" srcOrd="0" destOrd="0" parTransId="{6757A924-97E8-46B2-A6C2-2B26429F0D1A}" sibTransId="{B2C9D563-69DF-4BC1-B01D-ED43DFC2D8E7}"/>
    <dgm:cxn modelId="{D3D5BDE5-C67E-6349-8C09-C189E4924AD3}" type="presOf" srcId="{5D4D2FF1-4EFD-4268-AECA-75789623F6CE}" destId="{BAF2761C-430F-3A4D-B206-FF6D458178BD}" srcOrd="0" destOrd="0" presId="urn:microsoft.com/office/officeart/2005/8/layout/vList2"/>
    <dgm:cxn modelId="{C107F6F8-A094-0D4F-AF5A-1B2C65B6FB0B}" type="presOf" srcId="{39ED9666-54AA-4613-83F6-B644F2C703C0}" destId="{7D6A5A1F-3A06-0949-A4E7-978E95546AEA}" srcOrd="0" destOrd="0" presId="urn:microsoft.com/office/officeart/2005/8/layout/vList2"/>
    <dgm:cxn modelId="{64F7077F-20C3-7C4B-9A12-8C4D1EDC0177}" type="presParOf" srcId="{7D6A5A1F-3A06-0949-A4E7-978E95546AEA}" destId="{BAF2761C-430F-3A4D-B206-FF6D458178BD}" srcOrd="0" destOrd="0" presId="urn:microsoft.com/office/officeart/2005/8/layout/vList2"/>
    <dgm:cxn modelId="{7A8CE25F-BAA3-3148-97E1-EDD9B3820B13}" type="presParOf" srcId="{7D6A5A1F-3A06-0949-A4E7-978E95546AEA}" destId="{019BC6A0-EB73-D84E-84FF-8C11FC1C2106}" srcOrd="1" destOrd="0" presId="urn:microsoft.com/office/officeart/2005/8/layout/vList2"/>
    <dgm:cxn modelId="{CF64F813-DD18-6D47-AAD5-728FCCDB4BA8}" type="presParOf" srcId="{7D6A5A1F-3A06-0949-A4E7-978E95546AEA}" destId="{8DB0FDBA-3785-F841-9D3A-BCBDE68299E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DD08C4-654D-415C-8E00-FA9383EC737F}"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741072FE-EE34-4566-A6C0-1A6940938524}">
      <dgm:prSet/>
      <dgm:spPr/>
      <dgm:t>
        <a:bodyPr/>
        <a:lstStyle/>
        <a:p>
          <a:pPr>
            <a:defRPr cap="all"/>
          </a:pPr>
          <a:r>
            <a:rPr lang="en-US"/>
            <a:t>Just before bed, ask yourself “What are three things that went well today, and what is my role in making them happen?”</a:t>
          </a:r>
        </a:p>
      </dgm:t>
    </dgm:pt>
    <dgm:pt modelId="{659184C6-C928-4BDB-AD92-A67C19444F60}" type="parTrans" cxnId="{59DB8C69-66CB-4DA4-9DE2-B788FF637456}">
      <dgm:prSet/>
      <dgm:spPr/>
      <dgm:t>
        <a:bodyPr/>
        <a:lstStyle/>
        <a:p>
          <a:endParaRPr lang="en-US"/>
        </a:p>
      </dgm:t>
    </dgm:pt>
    <dgm:pt modelId="{C5134367-9217-4CE9-BFEA-C43E208F24A5}" type="sibTrans" cxnId="{59DB8C69-66CB-4DA4-9DE2-B788FF637456}">
      <dgm:prSet/>
      <dgm:spPr/>
      <dgm:t>
        <a:bodyPr/>
        <a:lstStyle/>
        <a:p>
          <a:endParaRPr lang="en-US"/>
        </a:p>
      </dgm:t>
    </dgm:pt>
    <dgm:pt modelId="{85BC4F1E-4369-4FD2-A622-FACC33B50B4D}">
      <dgm:prSet/>
      <dgm:spPr/>
      <dgm:t>
        <a:bodyPr/>
        <a:lstStyle/>
        <a:p>
          <a:pPr>
            <a:defRPr cap="all"/>
          </a:pPr>
          <a:r>
            <a:rPr lang="en-US"/>
            <a:t>You remember best what you've reviewed during your last two wakeful hours</a:t>
          </a:r>
        </a:p>
      </dgm:t>
    </dgm:pt>
    <dgm:pt modelId="{9149BE63-A3DF-40A2-A857-E3D0C906009E}" type="parTrans" cxnId="{ACCD572F-5633-4748-A3BB-A7C38DB73473}">
      <dgm:prSet/>
      <dgm:spPr/>
      <dgm:t>
        <a:bodyPr/>
        <a:lstStyle/>
        <a:p>
          <a:endParaRPr lang="en-US"/>
        </a:p>
      </dgm:t>
    </dgm:pt>
    <dgm:pt modelId="{5E2094F0-89FD-48B8-87E9-AC7CE52F467C}" type="sibTrans" cxnId="{ACCD572F-5633-4748-A3BB-A7C38DB73473}">
      <dgm:prSet/>
      <dgm:spPr/>
      <dgm:t>
        <a:bodyPr/>
        <a:lstStyle/>
        <a:p>
          <a:endParaRPr lang="en-US"/>
        </a:p>
      </dgm:t>
    </dgm:pt>
    <dgm:pt modelId="{9D056C63-DF93-4B27-88C0-9BD351807FEE}">
      <dgm:prSet/>
      <dgm:spPr/>
      <dgm:t>
        <a:bodyPr/>
        <a:lstStyle/>
        <a:p>
          <a:pPr>
            <a:defRPr cap="all"/>
          </a:pPr>
          <a:r>
            <a:rPr lang="en-US"/>
            <a:t>For best results, write it down</a:t>
          </a:r>
        </a:p>
      </dgm:t>
    </dgm:pt>
    <dgm:pt modelId="{F34A0D83-F726-4F89-B330-7EA0C15EBAF6}" type="parTrans" cxnId="{29CA8F91-61AF-4390-B2E3-15AF476D4E68}">
      <dgm:prSet/>
      <dgm:spPr/>
      <dgm:t>
        <a:bodyPr/>
        <a:lstStyle/>
        <a:p>
          <a:endParaRPr lang="en-US"/>
        </a:p>
      </dgm:t>
    </dgm:pt>
    <dgm:pt modelId="{330AAF72-6023-45C4-8B47-18A339677114}" type="sibTrans" cxnId="{29CA8F91-61AF-4390-B2E3-15AF476D4E68}">
      <dgm:prSet/>
      <dgm:spPr/>
      <dgm:t>
        <a:bodyPr/>
        <a:lstStyle/>
        <a:p>
          <a:endParaRPr lang="en-US"/>
        </a:p>
      </dgm:t>
    </dgm:pt>
    <dgm:pt modelId="{D4EB2E39-688D-490F-89B7-3198DE59E3CB}">
      <dgm:prSet/>
      <dgm:spPr/>
      <dgm:t>
        <a:bodyPr/>
        <a:lstStyle/>
        <a:p>
          <a:pPr>
            <a:defRPr cap="all"/>
          </a:pPr>
          <a:r>
            <a:rPr lang="en-US"/>
            <a:t>Repeat for two weeks to make effects last longer </a:t>
          </a:r>
        </a:p>
      </dgm:t>
    </dgm:pt>
    <dgm:pt modelId="{CF304A2A-5320-40CE-B3B8-35EBCAC32B88}" type="parTrans" cxnId="{A0480861-A5D6-48C1-A717-9DA816760505}">
      <dgm:prSet/>
      <dgm:spPr/>
      <dgm:t>
        <a:bodyPr/>
        <a:lstStyle/>
        <a:p>
          <a:endParaRPr lang="en-US"/>
        </a:p>
      </dgm:t>
    </dgm:pt>
    <dgm:pt modelId="{00630989-A3E8-4BE3-AF04-E307AA492152}" type="sibTrans" cxnId="{A0480861-A5D6-48C1-A717-9DA816760505}">
      <dgm:prSet/>
      <dgm:spPr/>
      <dgm:t>
        <a:bodyPr/>
        <a:lstStyle/>
        <a:p>
          <a:endParaRPr lang="en-US"/>
        </a:p>
      </dgm:t>
    </dgm:pt>
    <dgm:pt modelId="{DCC9781F-2D10-A04B-A1CA-B4ABF0AFADD0}" type="pres">
      <dgm:prSet presAssocID="{53DD08C4-654D-415C-8E00-FA9383EC737F}" presName="linear" presStyleCnt="0">
        <dgm:presLayoutVars>
          <dgm:animLvl val="lvl"/>
          <dgm:resizeHandles val="exact"/>
        </dgm:presLayoutVars>
      </dgm:prSet>
      <dgm:spPr/>
    </dgm:pt>
    <dgm:pt modelId="{B0A62541-1076-7C48-8284-B2600D29EDDD}" type="pres">
      <dgm:prSet presAssocID="{741072FE-EE34-4566-A6C0-1A6940938524}" presName="parentText" presStyleLbl="node1" presStyleIdx="0" presStyleCnt="4">
        <dgm:presLayoutVars>
          <dgm:chMax val="0"/>
          <dgm:bulletEnabled val="1"/>
        </dgm:presLayoutVars>
      </dgm:prSet>
      <dgm:spPr/>
    </dgm:pt>
    <dgm:pt modelId="{FB31B7F9-944C-964A-A652-788950A2783A}" type="pres">
      <dgm:prSet presAssocID="{C5134367-9217-4CE9-BFEA-C43E208F24A5}" presName="spacer" presStyleCnt="0"/>
      <dgm:spPr/>
    </dgm:pt>
    <dgm:pt modelId="{839D025D-6D41-8341-924F-1533D45FBC59}" type="pres">
      <dgm:prSet presAssocID="{85BC4F1E-4369-4FD2-A622-FACC33B50B4D}" presName="parentText" presStyleLbl="node1" presStyleIdx="1" presStyleCnt="4">
        <dgm:presLayoutVars>
          <dgm:chMax val="0"/>
          <dgm:bulletEnabled val="1"/>
        </dgm:presLayoutVars>
      </dgm:prSet>
      <dgm:spPr/>
    </dgm:pt>
    <dgm:pt modelId="{D8403A15-DB98-0549-856B-DE5DDFE60596}" type="pres">
      <dgm:prSet presAssocID="{5E2094F0-89FD-48B8-87E9-AC7CE52F467C}" presName="spacer" presStyleCnt="0"/>
      <dgm:spPr/>
    </dgm:pt>
    <dgm:pt modelId="{ECD0EA4C-5025-534D-8025-ADE95CF38CF6}" type="pres">
      <dgm:prSet presAssocID="{9D056C63-DF93-4B27-88C0-9BD351807FEE}" presName="parentText" presStyleLbl="node1" presStyleIdx="2" presStyleCnt="4">
        <dgm:presLayoutVars>
          <dgm:chMax val="0"/>
          <dgm:bulletEnabled val="1"/>
        </dgm:presLayoutVars>
      </dgm:prSet>
      <dgm:spPr/>
    </dgm:pt>
    <dgm:pt modelId="{18EB4E90-3689-2C45-B6AB-64DCA2173BEA}" type="pres">
      <dgm:prSet presAssocID="{330AAF72-6023-45C4-8B47-18A339677114}" presName="spacer" presStyleCnt="0"/>
      <dgm:spPr/>
    </dgm:pt>
    <dgm:pt modelId="{E3C498B8-18E5-0D49-A54F-1B9640BFB57B}" type="pres">
      <dgm:prSet presAssocID="{D4EB2E39-688D-490F-89B7-3198DE59E3CB}" presName="parentText" presStyleLbl="node1" presStyleIdx="3" presStyleCnt="4">
        <dgm:presLayoutVars>
          <dgm:chMax val="0"/>
          <dgm:bulletEnabled val="1"/>
        </dgm:presLayoutVars>
      </dgm:prSet>
      <dgm:spPr/>
    </dgm:pt>
  </dgm:ptLst>
  <dgm:cxnLst>
    <dgm:cxn modelId="{56381309-A415-8E40-BC67-E06357484185}" type="presOf" srcId="{9D056C63-DF93-4B27-88C0-9BD351807FEE}" destId="{ECD0EA4C-5025-534D-8025-ADE95CF38CF6}" srcOrd="0" destOrd="0" presId="urn:microsoft.com/office/officeart/2005/8/layout/vList2"/>
    <dgm:cxn modelId="{7F61AE29-EDBB-DA4B-AB3A-AE9307E4E549}" type="presOf" srcId="{85BC4F1E-4369-4FD2-A622-FACC33B50B4D}" destId="{839D025D-6D41-8341-924F-1533D45FBC59}" srcOrd="0" destOrd="0" presId="urn:microsoft.com/office/officeart/2005/8/layout/vList2"/>
    <dgm:cxn modelId="{ACCD572F-5633-4748-A3BB-A7C38DB73473}" srcId="{53DD08C4-654D-415C-8E00-FA9383EC737F}" destId="{85BC4F1E-4369-4FD2-A622-FACC33B50B4D}" srcOrd="1" destOrd="0" parTransId="{9149BE63-A3DF-40A2-A857-E3D0C906009E}" sibTransId="{5E2094F0-89FD-48B8-87E9-AC7CE52F467C}"/>
    <dgm:cxn modelId="{A0480861-A5D6-48C1-A717-9DA816760505}" srcId="{53DD08C4-654D-415C-8E00-FA9383EC737F}" destId="{D4EB2E39-688D-490F-89B7-3198DE59E3CB}" srcOrd="3" destOrd="0" parTransId="{CF304A2A-5320-40CE-B3B8-35EBCAC32B88}" sibTransId="{00630989-A3E8-4BE3-AF04-E307AA492152}"/>
    <dgm:cxn modelId="{59DB8C69-66CB-4DA4-9DE2-B788FF637456}" srcId="{53DD08C4-654D-415C-8E00-FA9383EC737F}" destId="{741072FE-EE34-4566-A6C0-1A6940938524}" srcOrd="0" destOrd="0" parTransId="{659184C6-C928-4BDB-AD92-A67C19444F60}" sibTransId="{C5134367-9217-4CE9-BFEA-C43E208F24A5}"/>
    <dgm:cxn modelId="{44F0074F-388E-7E40-8B16-B6ED64C7BA88}" type="presOf" srcId="{53DD08C4-654D-415C-8E00-FA9383EC737F}" destId="{DCC9781F-2D10-A04B-A1CA-B4ABF0AFADD0}" srcOrd="0" destOrd="0" presId="urn:microsoft.com/office/officeart/2005/8/layout/vList2"/>
    <dgm:cxn modelId="{0EEE687C-51B0-3445-9B3D-12D8E8A5C82E}" type="presOf" srcId="{741072FE-EE34-4566-A6C0-1A6940938524}" destId="{B0A62541-1076-7C48-8284-B2600D29EDDD}" srcOrd="0" destOrd="0" presId="urn:microsoft.com/office/officeart/2005/8/layout/vList2"/>
    <dgm:cxn modelId="{29CA8F91-61AF-4390-B2E3-15AF476D4E68}" srcId="{53DD08C4-654D-415C-8E00-FA9383EC737F}" destId="{9D056C63-DF93-4B27-88C0-9BD351807FEE}" srcOrd="2" destOrd="0" parTransId="{F34A0D83-F726-4F89-B330-7EA0C15EBAF6}" sibTransId="{330AAF72-6023-45C4-8B47-18A339677114}"/>
    <dgm:cxn modelId="{33E28B9D-238C-D140-AE38-9038063796C6}" type="presOf" srcId="{D4EB2E39-688D-490F-89B7-3198DE59E3CB}" destId="{E3C498B8-18E5-0D49-A54F-1B9640BFB57B}" srcOrd="0" destOrd="0" presId="urn:microsoft.com/office/officeart/2005/8/layout/vList2"/>
    <dgm:cxn modelId="{E7DB8482-14F8-E74E-8855-8CEAEBC93741}" type="presParOf" srcId="{DCC9781F-2D10-A04B-A1CA-B4ABF0AFADD0}" destId="{B0A62541-1076-7C48-8284-B2600D29EDDD}" srcOrd="0" destOrd="0" presId="urn:microsoft.com/office/officeart/2005/8/layout/vList2"/>
    <dgm:cxn modelId="{B0E2E45C-E3EA-234F-B89A-BD9413717224}" type="presParOf" srcId="{DCC9781F-2D10-A04B-A1CA-B4ABF0AFADD0}" destId="{FB31B7F9-944C-964A-A652-788950A2783A}" srcOrd="1" destOrd="0" presId="urn:microsoft.com/office/officeart/2005/8/layout/vList2"/>
    <dgm:cxn modelId="{32AB6BDA-8EDC-CC4C-ADB3-BCACCE598D49}" type="presParOf" srcId="{DCC9781F-2D10-A04B-A1CA-B4ABF0AFADD0}" destId="{839D025D-6D41-8341-924F-1533D45FBC59}" srcOrd="2" destOrd="0" presId="urn:microsoft.com/office/officeart/2005/8/layout/vList2"/>
    <dgm:cxn modelId="{0499439F-9F9B-FF45-AAB3-F3B8E2096DE9}" type="presParOf" srcId="{DCC9781F-2D10-A04B-A1CA-B4ABF0AFADD0}" destId="{D8403A15-DB98-0549-856B-DE5DDFE60596}" srcOrd="3" destOrd="0" presId="urn:microsoft.com/office/officeart/2005/8/layout/vList2"/>
    <dgm:cxn modelId="{699092D6-BC5A-3042-A73C-D2F3D7352139}" type="presParOf" srcId="{DCC9781F-2D10-A04B-A1CA-B4ABF0AFADD0}" destId="{ECD0EA4C-5025-534D-8025-ADE95CF38CF6}" srcOrd="4" destOrd="0" presId="urn:microsoft.com/office/officeart/2005/8/layout/vList2"/>
    <dgm:cxn modelId="{18C8708A-7321-D341-A1DC-27033B0C543B}" type="presParOf" srcId="{DCC9781F-2D10-A04B-A1CA-B4ABF0AFADD0}" destId="{18EB4E90-3689-2C45-B6AB-64DCA2173BEA}" srcOrd="5" destOrd="0" presId="urn:microsoft.com/office/officeart/2005/8/layout/vList2"/>
    <dgm:cxn modelId="{01DC19C5-DC0C-9D49-B013-A684B2D67F9D}" type="presParOf" srcId="{DCC9781F-2D10-A04B-A1CA-B4ABF0AFADD0}" destId="{E3C498B8-18E5-0D49-A54F-1B9640BFB57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56B60E-4930-4184-ADEB-B6EA0A8028FB}"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E30B3B92-6DB7-4053-AD3E-CD8A18396AE5}">
      <dgm:prSet/>
      <dgm:spPr/>
      <dgm:t>
        <a:bodyPr/>
        <a:lstStyle/>
        <a:p>
          <a:r>
            <a:rPr lang="en-US"/>
            <a:t>Lower burn-out and depression</a:t>
          </a:r>
        </a:p>
      </dgm:t>
    </dgm:pt>
    <dgm:pt modelId="{04261995-CBC9-49EB-AB85-0F463A7FF7B2}" type="parTrans" cxnId="{0AFFF959-6EFF-4F80-8A13-D68682A9AF00}">
      <dgm:prSet/>
      <dgm:spPr/>
      <dgm:t>
        <a:bodyPr/>
        <a:lstStyle/>
        <a:p>
          <a:endParaRPr lang="en-US"/>
        </a:p>
      </dgm:t>
    </dgm:pt>
    <dgm:pt modelId="{2C1FC44F-0920-4F80-B9B4-7B89F5997A42}" type="sibTrans" cxnId="{0AFFF959-6EFF-4F80-8A13-D68682A9AF00}">
      <dgm:prSet/>
      <dgm:spPr/>
      <dgm:t>
        <a:bodyPr/>
        <a:lstStyle/>
        <a:p>
          <a:endParaRPr lang="en-US"/>
        </a:p>
      </dgm:t>
    </dgm:pt>
    <dgm:pt modelId="{D757B171-CA62-49F8-8A7E-7D95E9557A27}">
      <dgm:prSet/>
      <dgm:spPr/>
      <dgm:t>
        <a:bodyPr/>
        <a:lstStyle/>
        <a:p>
          <a:r>
            <a:rPr lang="en-US"/>
            <a:t>Better work-life balance</a:t>
          </a:r>
        </a:p>
      </dgm:t>
    </dgm:pt>
    <dgm:pt modelId="{F01575BC-A259-4F3D-911E-60721157CB25}" type="parTrans" cxnId="{5E353442-083C-4DE1-9FFC-747FEDC38D45}">
      <dgm:prSet/>
      <dgm:spPr/>
      <dgm:t>
        <a:bodyPr/>
        <a:lstStyle/>
        <a:p>
          <a:endParaRPr lang="en-US"/>
        </a:p>
      </dgm:t>
    </dgm:pt>
    <dgm:pt modelId="{F412EFB4-9458-4CA5-B4EC-09EF3F925662}" type="sibTrans" cxnId="{5E353442-083C-4DE1-9FFC-747FEDC38D45}">
      <dgm:prSet/>
      <dgm:spPr/>
      <dgm:t>
        <a:bodyPr/>
        <a:lstStyle/>
        <a:p>
          <a:endParaRPr lang="en-US"/>
        </a:p>
      </dgm:t>
    </dgm:pt>
    <dgm:pt modelId="{4D255E77-39EF-4977-A267-B6E7A31B2D37}">
      <dgm:prSet/>
      <dgm:spPr/>
      <dgm:t>
        <a:bodyPr/>
        <a:lstStyle/>
        <a:p>
          <a:r>
            <a:rPr lang="en-US"/>
            <a:t>Less conflict at work</a:t>
          </a:r>
        </a:p>
      </dgm:t>
    </dgm:pt>
    <dgm:pt modelId="{640F90F9-2611-4820-8BAC-C4862C16C6D8}" type="parTrans" cxnId="{D8204DFA-9B5B-46E7-B0A0-EE4088BBB457}">
      <dgm:prSet/>
      <dgm:spPr/>
      <dgm:t>
        <a:bodyPr/>
        <a:lstStyle/>
        <a:p>
          <a:endParaRPr lang="en-US"/>
        </a:p>
      </dgm:t>
    </dgm:pt>
    <dgm:pt modelId="{23D4359A-20F0-4071-93DA-7EA4CE5B5325}" type="sibTrans" cxnId="{D8204DFA-9B5B-46E7-B0A0-EE4088BBB457}">
      <dgm:prSet/>
      <dgm:spPr/>
      <dgm:t>
        <a:bodyPr/>
        <a:lstStyle/>
        <a:p>
          <a:endParaRPr lang="en-US"/>
        </a:p>
      </dgm:t>
    </dgm:pt>
    <dgm:pt modelId="{95355888-2360-41CC-BEC1-42C5661D4254}">
      <dgm:prSet/>
      <dgm:spPr/>
      <dgm:t>
        <a:bodyPr/>
        <a:lstStyle/>
        <a:p>
          <a:r>
            <a:rPr lang="en-US"/>
            <a:t>Higher levels of happiness</a:t>
          </a:r>
        </a:p>
      </dgm:t>
    </dgm:pt>
    <dgm:pt modelId="{00D5A023-D4C2-485D-8B05-8B3CE04327BC}" type="parTrans" cxnId="{A3D05E12-9AC7-4115-A50B-20DBBFC5D0FA}">
      <dgm:prSet/>
      <dgm:spPr/>
      <dgm:t>
        <a:bodyPr/>
        <a:lstStyle/>
        <a:p>
          <a:endParaRPr lang="en-US"/>
        </a:p>
      </dgm:t>
    </dgm:pt>
    <dgm:pt modelId="{C14908E5-896F-4CE5-ACEB-B2D6E0C419D0}" type="sibTrans" cxnId="{A3D05E12-9AC7-4115-A50B-20DBBFC5D0FA}">
      <dgm:prSet/>
      <dgm:spPr/>
      <dgm:t>
        <a:bodyPr/>
        <a:lstStyle/>
        <a:p>
          <a:endParaRPr lang="en-US"/>
        </a:p>
      </dgm:t>
    </dgm:pt>
    <dgm:pt modelId="{B804A863-E1F3-4E10-9F17-72955DB2E5E5}">
      <dgm:prSet/>
      <dgm:spPr/>
      <dgm:t>
        <a:bodyPr/>
        <a:lstStyle/>
        <a:p>
          <a:r>
            <a:rPr lang="en-US"/>
            <a:t>Improved sleep quality</a:t>
          </a:r>
        </a:p>
      </dgm:t>
    </dgm:pt>
    <dgm:pt modelId="{73BFF65B-A99C-4C38-9EB3-153B25BA4E48}" type="parTrans" cxnId="{7877359B-3640-443D-817C-3E99A433B703}">
      <dgm:prSet/>
      <dgm:spPr/>
      <dgm:t>
        <a:bodyPr/>
        <a:lstStyle/>
        <a:p>
          <a:endParaRPr lang="en-US"/>
        </a:p>
      </dgm:t>
    </dgm:pt>
    <dgm:pt modelId="{04358DDF-A62E-4B39-8B0A-94EF9A858CC1}" type="sibTrans" cxnId="{7877359B-3640-443D-817C-3E99A433B703}">
      <dgm:prSet/>
      <dgm:spPr/>
      <dgm:t>
        <a:bodyPr/>
        <a:lstStyle/>
        <a:p>
          <a:endParaRPr lang="en-US"/>
        </a:p>
      </dgm:t>
    </dgm:pt>
    <dgm:pt modelId="{B9B05221-B6CB-48EA-9949-0EC4CB4792DC}" type="pres">
      <dgm:prSet presAssocID="{FB56B60E-4930-4184-ADEB-B6EA0A8028FB}" presName="root" presStyleCnt="0">
        <dgm:presLayoutVars>
          <dgm:dir/>
          <dgm:resizeHandles val="exact"/>
        </dgm:presLayoutVars>
      </dgm:prSet>
      <dgm:spPr/>
    </dgm:pt>
    <dgm:pt modelId="{EA11D78E-6B76-4816-8AD4-A3357CBD6CFB}" type="pres">
      <dgm:prSet presAssocID="{E30B3B92-6DB7-4053-AD3E-CD8A18396AE5}" presName="compNode" presStyleCnt="0"/>
      <dgm:spPr/>
    </dgm:pt>
    <dgm:pt modelId="{C969A606-3E25-4CA0-B0FD-41EF315C50D7}" type="pres">
      <dgm:prSet presAssocID="{E30B3B92-6DB7-4053-AD3E-CD8A18396AE5}" presName="bgRect" presStyleLbl="bgShp" presStyleIdx="0" presStyleCnt="5"/>
      <dgm:spPr/>
    </dgm:pt>
    <dgm:pt modelId="{5A62ED62-89E9-41D6-8904-EE167C57045B}" type="pres">
      <dgm:prSet presAssocID="{E30B3B92-6DB7-4053-AD3E-CD8A18396AE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ying Face with Solid Fill"/>
        </a:ext>
      </dgm:extLst>
    </dgm:pt>
    <dgm:pt modelId="{700A9BC3-917E-4D6D-B242-51D8ED3CC45D}" type="pres">
      <dgm:prSet presAssocID="{E30B3B92-6DB7-4053-AD3E-CD8A18396AE5}" presName="spaceRect" presStyleCnt="0"/>
      <dgm:spPr/>
    </dgm:pt>
    <dgm:pt modelId="{6354B3D2-AA18-4342-AC8F-80842D96C81F}" type="pres">
      <dgm:prSet presAssocID="{E30B3B92-6DB7-4053-AD3E-CD8A18396AE5}" presName="parTx" presStyleLbl="revTx" presStyleIdx="0" presStyleCnt="5">
        <dgm:presLayoutVars>
          <dgm:chMax val="0"/>
          <dgm:chPref val="0"/>
        </dgm:presLayoutVars>
      </dgm:prSet>
      <dgm:spPr/>
    </dgm:pt>
    <dgm:pt modelId="{78109815-AC4F-499C-9412-3C5C64089FFC}" type="pres">
      <dgm:prSet presAssocID="{2C1FC44F-0920-4F80-B9B4-7B89F5997A42}" presName="sibTrans" presStyleCnt="0"/>
      <dgm:spPr/>
    </dgm:pt>
    <dgm:pt modelId="{6A1033B9-E96C-4622-B602-71283E1F0708}" type="pres">
      <dgm:prSet presAssocID="{D757B171-CA62-49F8-8A7E-7D95E9557A27}" presName="compNode" presStyleCnt="0"/>
      <dgm:spPr/>
    </dgm:pt>
    <dgm:pt modelId="{C83E2712-518C-426E-8280-5B4DF125D790}" type="pres">
      <dgm:prSet presAssocID="{D757B171-CA62-49F8-8A7E-7D95E9557A27}" presName="bgRect" presStyleLbl="bgShp" presStyleIdx="1" presStyleCnt="5"/>
      <dgm:spPr/>
    </dgm:pt>
    <dgm:pt modelId="{55F98AA2-2524-44E3-A6A7-95F3B72E4157}" type="pres">
      <dgm:prSet presAssocID="{D757B171-CA62-49F8-8A7E-7D95E9557A2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A7635938-8E99-4930-B0A4-4CCEAB80D084}" type="pres">
      <dgm:prSet presAssocID="{D757B171-CA62-49F8-8A7E-7D95E9557A27}" presName="spaceRect" presStyleCnt="0"/>
      <dgm:spPr/>
    </dgm:pt>
    <dgm:pt modelId="{2EB8C079-9CD2-4AA3-8A30-5CEF4E200230}" type="pres">
      <dgm:prSet presAssocID="{D757B171-CA62-49F8-8A7E-7D95E9557A27}" presName="parTx" presStyleLbl="revTx" presStyleIdx="1" presStyleCnt="5">
        <dgm:presLayoutVars>
          <dgm:chMax val="0"/>
          <dgm:chPref val="0"/>
        </dgm:presLayoutVars>
      </dgm:prSet>
      <dgm:spPr/>
    </dgm:pt>
    <dgm:pt modelId="{F16084A9-94FA-4C93-8B63-631F4AA48B37}" type="pres">
      <dgm:prSet presAssocID="{F412EFB4-9458-4CA5-B4EC-09EF3F925662}" presName="sibTrans" presStyleCnt="0"/>
      <dgm:spPr/>
    </dgm:pt>
    <dgm:pt modelId="{8C42DAD7-CDF0-469A-85F3-DED1AF9CFF79}" type="pres">
      <dgm:prSet presAssocID="{4D255E77-39EF-4977-A267-B6E7A31B2D37}" presName="compNode" presStyleCnt="0"/>
      <dgm:spPr/>
    </dgm:pt>
    <dgm:pt modelId="{3CB5D3A1-8D95-4144-9CA1-D6842A85DBF9}" type="pres">
      <dgm:prSet presAssocID="{4D255E77-39EF-4977-A267-B6E7A31B2D37}" presName="bgRect" presStyleLbl="bgShp" presStyleIdx="2" presStyleCnt="5"/>
      <dgm:spPr/>
    </dgm:pt>
    <dgm:pt modelId="{EAAD34AF-5CF9-43C6-9B80-06060DE82919}" type="pres">
      <dgm:prSet presAssocID="{4D255E77-39EF-4977-A267-B6E7A31B2D3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2EC78A40-D5BA-4F7F-B18C-594D6922CF41}" type="pres">
      <dgm:prSet presAssocID="{4D255E77-39EF-4977-A267-B6E7A31B2D37}" presName="spaceRect" presStyleCnt="0"/>
      <dgm:spPr/>
    </dgm:pt>
    <dgm:pt modelId="{9F1969E3-6AC9-44BE-AC52-2F805AD026AF}" type="pres">
      <dgm:prSet presAssocID="{4D255E77-39EF-4977-A267-B6E7A31B2D37}" presName="parTx" presStyleLbl="revTx" presStyleIdx="2" presStyleCnt="5">
        <dgm:presLayoutVars>
          <dgm:chMax val="0"/>
          <dgm:chPref val="0"/>
        </dgm:presLayoutVars>
      </dgm:prSet>
      <dgm:spPr/>
    </dgm:pt>
    <dgm:pt modelId="{588FD5A3-6FE0-4864-BEC7-9FA6201C3617}" type="pres">
      <dgm:prSet presAssocID="{23D4359A-20F0-4071-93DA-7EA4CE5B5325}" presName="sibTrans" presStyleCnt="0"/>
      <dgm:spPr/>
    </dgm:pt>
    <dgm:pt modelId="{0B227926-ADD0-4F1A-A00D-F69AFCC66A05}" type="pres">
      <dgm:prSet presAssocID="{95355888-2360-41CC-BEC1-42C5661D4254}" presName="compNode" presStyleCnt="0"/>
      <dgm:spPr/>
    </dgm:pt>
    <dgm:pt modelId="{A7549000-294F-46C5-96E0-A7744CF5BBBD}" type="pres">
      <dgm:prSet presAssocID="{95355888-2360-41CC-BEC1-42C5661D4254}" presName="bgRect" presStyleLbl="bgShp" presStyleIdx="3" presStyleCnt="5"/>
      <dgm:spPr/>
    </dgm:pt>
    <dgm:pt modelId="{644525A2-2BAB-41E3-8BE0-490927631172}" type="pres">
      <dgm:prSet presAssocID="{95355888-2360-41CC-BEC1-42C5661D425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iling Face with No Fill"/>
        </a:ext>
      </dgm:extLst>
    </dgm:pt>
    <dgm:pt modelId="{A23FC142-7361-43ED-978D-499392B3AE40}" type="pres">
      <dgm:prSet presAssocID="{95355888-2360-41CC-BEC1-42C5661D4254}" presName="spaceRect" presStyleCnt="0"/>
      <dgm:spPr/>
    </dgm:pt>
    <dgm:pt modelId="{8321481A-9810-4144-92B3-7FB9E3C4AAB3}" type="pres">
      <dgm:prSet presAssocID="{95355888-2360-41CC-BEC1-42C5661D4254}" presName="parTx" presStyleLbl="revTx" presStyleIdx="3" presStyleCnt="5">
        <dgm:presLayoutVars>
          <dgm:chMax val="0"/>
          <dgm:chPref val="0"/>
        </dgm:presLayoutVars>
      </dgm:prSet>
      <dgm:spPr/>
    </dgm:pt>
    <dgm:pt modelId="{82A256FF-6EA5-4B8D-AA62-019F407BD604}" type="pres">
      <dgm:prSet presAssocID="{C14908E5-896F-4CE5-ACEB-B2D6E0C419D0}" presName="sibTrans" presStyleCnt="0"/>
      <dgm:spPr/>
    </dgm:pt>
    <dgm:pt modelId="{BFDBE61A-3A6F-456E-9149-76FA37081A61}" type="pres">
      <dgm:prSet presAssocID="{B804A863-E1F3-4E10-9F17-72955DB2E5E5}" presName="compNode" presStyleCnt="0"/>
      <dgm:spPr/>
    </dgm:pt>
    <dgm:pt modelId="{B7A3D0F1-49F2-4E2C-9E7A-E412BA4241CB}" type="pres">
      <dgm:prSet presAssocID="{B804A863-E1F3-4E10-9F17-72955DB2E5E5}" presName="bgRect" presStyleLbl="bgShp" presStyleIdx="4" presStyleCnt="5"/>
      <dgm:spPr/>
    </dgm:pt>
    <dgm:pt modelId="{CA69B321-B2ED-4A17-9FAF-2DBD095618AD}" type="pres">
      <dgm:prSet presAssocID="{B804A863-E1F3-4E10-9F17-72955DB2E5E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leep"/>
        </a:ext>
      </dgm:extLst>
    </dgm:pt>
    <dgm:pt modelId="{80168AF3-AA0F-43A8-BBFF-E3812BDD66F9}" type="pres">
      <dgm:prSet presAssocID="{B804A863-E1F3-4E10-9F17-72955DB2E5E5}" presName="spaceRect" presStyleCnt="0"/>
      <dgm:spPr/>
    </dgm:pt>
    <dgm:pt modelId="{2677EA19-0F0D-4D17-97BA-89A1D78179AF}" type="pres">
      <dgm:prSet presAssocID="{B804A863-E1F3-4E10-9F17-72955DB2E5E5}" presName="parTx" presStyleLbl="revTx" presStyleIdx="4" presStyleCnt="5">
        <dgm:presLayoutVars>
          <dgm:chMax val="0"/>
          <dgm:chPref val="0"/>
        </dgm:presLayoutVars>
      </dgm:prSet>
      <dgm:spPr/>
    </dgm:pt>
  </dgm:ptLst>
  <dgm:cxnLst>
    <dgm:cxn modelId="{B37A1C00-F292-1743-9FD8-CDB731EB7C5B}" type="presOf" srcId="{E30B3B92-6DB7-4053-AD3E-CD8A18396AE5}" destId="{6354B3D2-AA18-4342-AC8F-80842D96C81F}" srcOrd="0" destOrd="0" presId="urn:microsoft.com/office/officeart/2018/2/layout/IconVerticalSolidList"/>
    <dgm:cxn modelId="{A3D05E12-9AC7-4115-A50B-20DBBFC5D0FA}" srcId="{FB56B60E-4930-4184-ADEB-B6EA0A8028FB}" destId="{95355888-2360-41CC-BEC1-42C5661D4254}" srcOrd="3" destOrd="0" parTransId="{00D5A023-D4C2-485D-8B05-8B3CE04327BC}" sibTransId="{C14908E5-896F-4CE5-ACEB-B2D6E0C419D0}"/>
    <dgm:cxn modelId="{07DE0332-6ECD-E04C-8EDC-20000218F10C}" type="presOf" srcId="{95355888-2360-41CC-BEC1-42C5661D4254}" destId="{8321481A-9810-4144-92B3-7FB9E3C4AAB3}" srcOrd="0" destOrd="0" presId="urn:microsoft.com/office/officeart/2018/2/layout/IconVerticalSolidList"/>
    <dgm:cxn modelId="{5E353442-083C-4DE1-9FFC-747FEDC38D45}" srcId="{FB56B60E-4930-4184-ADEB-B6EA0A8028FB}" destId="{D757B171-CA62-49F8-8A7E-7D95E9557A27}" srcOrd="1" destOrd="0" parTransId="{F01575BC-A259-4F3D-911E-60721157CB25}" sibTransId="{F412EFB4-9458-4CA5-B4EC-09EF3F925662}"/>
    <dgm:cxn modelId="{0BDCF778-7F54-EC41-B224-FE1B28A153E8}" type="presOf" srcId="{4D255E77-39EF-4977-A267-B6E7A31B2D37}" destId="{9F1969E3-6AC9-44BE-AC52-2F805AD026AF}" srcOrd="0" destOrd="0" presId="urn:microsoft.com/office/officeart/2018/2/layout/IconVerticalSolidList"/>
    <dgm:cxn modelId="{4E43BF59-BDF2-2447-9BE1-F7357A12152A}" type="presOf" srcId="{B804A863-E1F3-4E10-9F17-72955DB2E5E5}" destId="{2677EA19-0F0D-4D17-97BA-89A1D78179AF}" srcOrd="0" destOrd="0" presId="urn:microsoft.com/office/officeart/2018/2/layout/IconVerticalSolidList"/>
    <dgm:cxn modelId="{0AFFF959-6EFF-4F80-8A13-D68682A9AF00}" srcId="{FB56B60E-4930-4184-ADEB-B6EA0A8028FB}" destId="{E30B3B92-6DB7-4053-AD3E-CD8A18396AE5}" srcOrd="0" destOrd="0" parTransId="{04261995-CBC9-49EB-AB85-0F463A7FF7B2}" sibTransId="{2C1FC44F-0920-4F80-B9B4-7B89F5997A42}"/>
    <dgm:cxn modelId="{EF34DB9A-67DE-C040-B7BB-67B73F6DC23D}" type="presOf" srcId="{D757B171-CA62-49F8-8A7E-7D95E9557A27}" destId="{2EB8C079-9CD2-4AA3-8A30-5CEF4E200230}" srcOrd="0" destOrd="0" presId="urn:microsoft.com/office/officeart/2018/2/layout/IconVerticalSolidList"/>
    <dgm:cxn modelId="{7877359B-3640-443D-817C-3E99A433B703}" srcId="{FB56B60E-4930-4184-ADEB-B6EA0A8028FB}" destId="{B804A863-E1F3-4E10-9F17-72955DB2E5E5}" srcOrd="4" destOrd="0" parTransId="{73BFF65B-A99C-4C38-9EB3-153B25BA4E48}" sibTransId="{04358DDF-A62E-4B39-8B0A-94EF9A858CC1}"/>
    <dgm:cxn modelId="{BEA8C7BB-CA8B-674A-9918-FB4C522F3CF7}" type="presOf" srcId="{FB56B60E-4930-4184-ADEB-B6EA0A8028FB}" destId="{B9B05221-B6CB-48EA-9949-0EC4CB4792DC}" srcOrd="0" destOrd="0" presId="urn:microsoft.com/office/officeart/2018/2/layout/IconVerticalSolidList"/>
    <dgm:cxn modelId="{D8204DFA-9B5B-46E7-B0A0-EE4088BBB457}" srcId="{FB56B60E-4930-4184-ADEB-B6EA0A8028FB}" destId="{4D255E77-39EF-4977-A267-B6E7A31B2D37}" srcOrd="2" destOrd="0" parTransId="{640F90F9-2611-4820-8BAC-C4862C16C6D8}" sibTransId="{23D4359A-20F0-4071-93DA-7EA4CE5B5325}"/>
    <dgm:cxn modelId="{82C440C4-91C6-124C-9A05-D22E2C5648D1}" type="presParOf" srcId="{B9B05221-B6CB-48EA-9949-0EC4CB4792DC}" destId="{EA11D78E-6B76-4816-8AD4-A3357CBD6CFB}" srcOrd="0" destOrd="0" presId="urn:microsoft.com/office/officeart/2018/2/layout/IconVerticalSolidList"/>
    <dgm:cxn modelId="{65CC9CF3-2174-AC49-9D6C-72E74466BFD4}" type="presParOf" srcId="{EA11D78E-6B76-4816-8AD4-A3357CBD6CFB}" destId="{C969A606-3E25-4CA0-B0FD-41EF315C50D7}" srcOrd="0" destOrd="0" presId="urn:microsoft.com/office/officeart/2018/2/layout/IconVerticalSolidList"/>
    <dgm:cxn modelId="{33DD9CB9-193C-F24B-8C17-C35E9807B503}" type="presParOf" srcId="{EA11D78E-6B76-4816-8AD4-A3357CBD6CFB}" destId="{5A62ED62-89E9-41D6-8904-EE167C57045B}" srcOrd="1" destOrd="0" presId="urn:microsoft.com/office/officeart/2018/2/layout/IconVerticalSolidList"/>
    <dgm:cxn modelId="{4637EB13-8756-114D-9C85-D9F20C555E16}" type="presParOf" srcId="{EA11D78E-6B76-4816-8AD4-A3357CBD6CFB}" destId="{700A9BC3-917E-4D6D-B242-51D8ED3CC45D}" srcOrd="2" destOrd="0" presId="urn:microsoft.com/office/officeart/2018/2/layout/IconVerticalSolidList"/>
    <dgm:cxn modelId="{2D57DC99-5F48-4C47-BD2E-B5CDE28CE38B}" type="presParOf" srcId="{EA11D78E-6B76-4816-8AD4-A3357CBD6CFB}" destId="{6354B3D2-AA18-4342-AC8F-80842D96C81F}" srcOrd="3" destOrd="0" presId="urn:microsoft.com/office/officeart/2018/2/layout/IconVerticalSolidList"/>
    <dgm:cxn modelId="{09E0B6D5-5372-8649-B419-CBEC6DEA9F60}" type="presParOf" srcId="{B9B05221-B6CB-48EA-9949-0EC4CB4792DC}" destId="{78109815-AC4F-499C-9412-3C5C64089FFC}" srcOrd="1" destOrd="0" presId="urn:microsoft.com/office/officeart/2018/2/layout/IconVerticalSolidList"/>
    <dgm:cxn modelId="{C4C95D7C-9BC6-1743-B179-7078D524793F}" type="presParOf" srcId="{B9B05221-B6CB-48EA-9949-0EC4CB4792DC}" destId="{6A1033B9-E96C-4622-B602-71283E1F0708}" srcOrd="2" destOrd="0" presId="urn:microsoft.com/office/officeart/2018/2/layout/IconVerticalSolidList"/>
    <dgm:cxn modelId="{865B79F0-21A8-7D40-BD1E-950D62EB9802}" type="presParOf" srcId="{6A1033B9-E96C-4622-B602-71283E1F0708}" destId="{C83E2712-518C-426E-8280-5B4DF125D790}" srcOrd="0" destOrd="0" presId="urn:microsoft.com/office/officeart/2018/2/layout/IconVerticalSolidList"/>
    <dgm:cxn modelId="{6045F81E-2BD5-F145-A8DA-4D73B0F68410}" type="presParOf" srcId="{6A1033B9-E96C-4622-B602-71283E1F0708}" destId="{55F98AA2-2524-44E3-A6A7-95F3B72E4157}" srcOrd="1" destOrd="0" presId="urn:microsoft.com/office/officeart/2018/2/layout/IconVerticalSolidList"/>
    <dgm:cxn modelId="{4EB3F562-CE34-2749-B726-4637825C1D3C}" type="presParOf" srcId="{6A1033B9-E96C-4622-B602-71283E1F0708}" destId="{A7635938-8E99-4930-B0A4-4CCEAB80D084}" srcOrd="2" destOrd="0" presId="urn:microsoft.com/office/officeart/2018/2/layout/IconVerticalSolidList"/>
    <dgm:cxn modelId="{51FAB0E0-9816-7844-9999-532625E9F4DC}" type="presParOf" srcId="{6A1033B9-E96C-4622-B602-71283E1F0708}" destId="{2EB8C079-9CD2-4AA3-8A30-5CEF4E200230}" srcOrd="3" destOrd="0" presId="urn:microsoft.com/office/officeart/2018/2/layout/IconVerticalSolidList"/>
    <dgm:cxn modelId="{4381E3B3-AEB6-E940-910C-40EC8E8755DC}" type="presParOf" srcId="{B9B05221-B6CB-48EA-9949-0EC4CB4792DC}" destId="{F16084A9-94FA-4C93-8B63-631F4AA48B37}" srcOrd="3" destOrd="0" presId="urn:microsoft.com/office/officeart/2018/2/layout/IconVerticalSolidList"/>
    <dgm:cxn modelId="{BC99BF2B-DCD9-C446-8867-AF9E30B6224A}" type="presParOf" srcId="{B9B05221-B6CB-48EA-9949-0EC4CB4792DC}" destId="{8C42DAD7-CDF0-469A-85F3-DED1AF9CFF79}" srcOrd="4" destOrd="0" presId="urn:microsoft.com/office/officeart/2018/2/layout/IconVerticalSolidList"/>
    <dgm:cxn modelId="{F6DB99C1-A804-A749-9915-CFC0A2590AB5}" type="presParOf" srcId="{8C42DAD7-CDF0-469A-85F3-DED1AF9CFF79}" destId="{3CB5D3A1-8D95-4144-9CA1-D6842A85DBF9}" srcOrd="0" destOrd="0" presId="urn:microsoft.com/office/officeart/2018/2/layout/IconVerticalSolidList"/>
    <dgm:cxn modelId="{ADE2C29A-562D-A141-95B2-B76CDF3AF1A1}" type="presParOf" srcId="{8C42DAD7-CDF0-469A-85F3-DED1AF9CFF79}" destId="{EAAD34AF-5CF9-43C6-9B80-06060DE82919}" srcOrd="1" destOrd="0" presId="urn:microsoft.com/office/officeart/2018/2/layout/IconVerticalSolidList"/>
    <dgm:cxn modelId="{130E7B4A-AC50-4341-90D5-6CA867307A71}" type="presParOf" srcId="{8C42DAD7-CDF0-469A-85F3-DED1AF9CFF79}" destId="{2EC78A40-D5BA-4F7F-B18C-594D6922CF41}" srcOrd="2" destOrd="0" presId="urn:microsoft.com/office/officeart/2018/2/layout/IconVerticalSolidList"/>
    <dgm:cxn modelId="{90F351E6-4B88-9B48-ACCC-2D32B0943FEE}" type="presParOf" srcId="{8C42DAD7-CDF0-469A-85F3-DED1AF9CFF79}" destId="{9F1969E3-6AC9-44BE-AC52-2F805AD026AF}" srcOrd="3" destOrd="0" presId="urn:microsoft.com/office/officeart/2018/2/layout/IconVerticalSolidList"/>
    <dgm:cxn modelId="{4D17D328-24FA-C442-B11F-21D5792A4990}" type="presParOf" srcId="{B9B05221-B6CB-48EA-9949-0EC4CB4792DC}" destId="{588FD5A3-6FE0-4864-BEC7-9FA6201C3617}" srcOrd="5" destOrd="0" presId="urn:microsoft.com/office/officeart/2018/2/layout/IconVerticalSolidList"/>
    <dgm:cxn modelId="{C0FF0CDE-CF5E-0544-8903-BD35433B1F58}" type="presParOf" srcId="{B9B05221-B6CB-48EA-9949-0EC4CB4792DC}" destId="{0B227926-ADD0-4F1A-A00D-F69AFCC66A05}" srcOrd="6" destOrd="0" presId="urn:microsoft.com/office/officeart/2018/2/layout/IconVerticalSolidList"/>
    <dgm:cxn modelId="{A7D8ACA9-1EAF-8046-9F9E-BB09BB9DE3AE}" type="presParOf" srcId="{0B227926-ADD0-4F1A-A00D-F69AFCC66A05}" destId="{A7549000-294F-46C5-96E0-A7744CF5BBBD}" srcOrd="0" destOrd="0" presId="urn:microsoft.com/office/officeart/2018/2/layout/IconVerticalSolidList"/>
    <dgm:cxn modelId="{3FF5DD07-4702-7848-8C48-812ED5676F9C}" type="presParOf" srcId="{0B227926-ADD0-4F1A-A00D-F69AFCC66A05}" destId="{644525A2-2BAB-41E3-8BE0-490927631172}" srcOrd="1" destOrd="0" presId="urn:microsoft.com/office/officeart/2018/2/layout/IconVerticalSolidList"/>
    <dgm:cxn modelId="{2FD7C1A9-1078-F543-84A8-676EF5DABFF0}" type="presParOf" srcId="{0B227926-ADD0-4F1A-A00D-F69AFCC66A05}" destId="{A23FC142-7361-43ED-978D-499392B3AE40}" srcOrd="2" destOrd="0" presId="urn:microsoft.com/office/officeart/2018/2/layout/IconVerticalSolidList"/>
    <dgm:cxn modelId="{84A10F0D-4038-B246-8A3A-4225C21160B1}" type="presParOf" srcId="{0B227926-ADD0-4F1A-A00D-F69AFCC66A05}" destId="{8321481A-9810-4144-92B3-7FB9E3C4AAB3}" srcOrd="3" destOrd="0" presId="urn:microsoft.com/office/officeart/2018/2/layout/IconVerticalSolidList"/>
    <dgm:cxn modelId="{6B859B6F-1A09-6B4F-9B70-170A4319807A}" type="presParOf" srcId="{B9B05221-B6CB-48EA-9949-0EC4CB4792DC}" destId="{82A256FF-6EA5-4B8D-AA62-019F407BD604}" srcOrd="7" destOrd="0" presId="urn:microsoft.com/office/officeart/2018/2/layout/IconVerticalSolidList"/>
    <dgm:cxn modelId="{50792220-427E-2640-8AD1-FFFCB58F0871}" type="presParOf" srcId="{B9B05221-B6CB-48EA-9949-0EC4CB4792DC}" destId="{BFDBE61A-3A6F-456E-9149-76FA37081A61}" srcOrd="8" destOrd="0" presId="urn:microsoft.com/office/officeart/2018/2/layout/IconVerticalSolidList"/>
    <dgm:cxn modelId="{0F95C696-A2A0-204C-9354-FBF8F8968D6D}" type="presParOf" srcId="{BFDBE61A-3A6F-456E-9149-76FA37081A61}" destId="{B7A3D0F1-49F2-4E2C-9E7A-E412BA4241CB}" srcOrd="0" destOrd="0" presId="urn:microsoft.com/office/officeart/2018/2/layout/IconVerticalSolidList"/>
    <dgm:cxn modelId="{731B0298-FDF6-7149-BCE5-FC4D49BC1B07}" type="presParOf" srcId="{BFDBE61A-3A6F-456E-9149-76FA37081A61}" destId="{CA69B321-B2ED-4A17-9FAF-2DBD095618AD}" srcOrd="1" destOrd="0" presId="urn:microsoft.com/office/officeart/2018/2/layout/IconVerticalSolidList"/>
    <dgm:cxn modelId="{D76CE279-E964-5048-B5DB-8A26019A5823}" type="presParOf" srcId="{BFDBE61A-3A6F-456E-9149-76FA37081A61}" destId="{80168AF3-AA0F-43A8-BBFF-E3812BDD66F9}" srcOrd="2" destOrd="0" presId="urn:microsoft.com/office/officeart/2018/2/layout/IconVerticalSolidList"/>
    <dgm:cxn modelId="{5B28CE2F-943C-9140-B90A-370BBFAA480D}" type="presParOf" srcId="{BFDBE61A-3A6F-456E-9149-76FA37081A61}" destId="{2677EA19-0F0D-4D17-97BA-89A1D78179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D8FA48-446F-4DBC-959F-A3C8BDDC09BE}"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429D7B82-9A54-4459-A1FD-B5FD577C5A71}">
      <dgm:prSet/>
      <dgm:spPr/>
      <dgm:t>
        <a:bodyPr/>
        <a:lstStyle/>
        <a:p>
          <a:r>
            <a:rPr lang="en-US"/>
            <a:t>The Science of the Good Life: How one school increased student happiness with one simple exercise</a:t>
          </a:r>
        </a:p>
      </dgm:t>
    </dgm:pt>
    <dgm:pt modelId="{DBE9E446-2FD4-4449-A4BF-03900076ED12}" type="parTrans" cxnId="{3560E08D-1B99-4564-900F-EA2A5FAFE5C3}">
      <dgm:prSet/>
      <dgm:spPr/>
      <dgm:t>
        <a:bodyPr/>
        <a:lstStyle/>
        <a:p>
          <a:endParaRPr lang="en-US"/>
        </a:p>
      </dgm:t>
    </dgm:pt>
    <dgm:pt modelId="{D1681FD0-BEDD-4A21-846D-58D8A2AE151E}" type="sibTrans" cxnId="{3560E08D-1B99-4564-900F-EA2A5FAFE5C3}">
      <dgm:prSet/>
      <dgm:spPr/>
      <dgm:t>
        <a:bodyPr/>
        <a:lstStyle/>
        <a:p>
          <a:endParaRPr lang="en-US"/>
        </a:p>
      </dgm:t>
    </dgm:pt>
    <dgm:pt modelId="{029D05A2-7E65-4A2A-97D7-0814378CD2FA}">
      <dgm:prSet/>
      <dgm:spPr/>
      <dgm:t>
        <a:bodyPr/>
        <a:lstStyle/>
        <a:p>
          <a:r>
            <a:rPr lang="en-US">
              <a:hlinkClick xmlns:r="http://schemas.openxmlformats.org/officeDocument/2006/relationships" r:id="rId1">
                <a:extLst>
                  <a:ext uri="{A12FA001-AC4F-418D-AE19-62706E023703}">
                    <ahyp:hlinkClr xmlns:ahyp="http://schemas.microsoft.com/office/drawing/2018/hyperlinkcolor" val="tx"/>
                  </a:ext>
                </a:extLst>
              </a:hlinkClick>
            </a:rPr>
            <a:t>The Science of the Good Life</a:t>
          </a:r>
          <a:endParaRPr lang="en-US"/>
        </a:p>
      </dgm:t>
    </dgm:pt>
    <dgm:pt modelId="{20A74060-1FC5-4C3B-A889-30C5434C12ED}" type="parTrans" cxnId="{4D018265-8A66-40D0-B158-2DB600ADE75C}">
      <dgm:prSet/>
      <dgm:spPr/>
      <dgm:t>
        <a:bodyPr/>
        <a:lstStyle/>
        <a:p>
          <a:endParaRPr lang="en-US"/>
        </a:p>
      </dgm:t>
    </dgm:pt>
    <dgm:pt modelId="{00F77CDC-4136-4D7E-8EC4-36518B65373A}" type="sibTrans" cxnId="{4D018265-8A66-40D0-B158-2DB600ADE75C}">
      <dgm:prSet/>
      <dgm:spPr/>
      <dgm:t>
        <a:bodyPr/>
        <a:lstStyle/>
        <a:p>
          <a:endParaRPr lang="en-US"/>
        </a:p>
      </dgm:t>
    </dgm:pt>
    <dgm:pt modelId="{73846DF2-5C6C-314F-9091-E39BB3B30A94}" type="pres">
      <dgm:prSet presAssocID="{0AD8FA48-446F-4DBC-959F-A3C8BDDC09BE}" presName="Name0" presStyleCnt="0">
        <dgm:presLayoutVars>
          <dgm:dir/>
          <dgm:animLvl val="lvl"/>
          <dgm:resizeHandles val="exact"/>
        </dgm:presLayoutVars>
      </dgm:prSet>
      <dgm:spPr/>
    </dgm:pt>
    <dgm:pt modelId="{CFBC8B71-D92B-2743-BAFF-650232F89984}" type="pres">
      <dgm:prSet presAssocID="{029D05A2-7E65-4A2A-97D7-0814378CD2FA}" presName="boxAndChildren" presStyleCnt="0"/>
      <dgm:spPr/>
    </dgm:pt>
    <dgm:pt modelId="{0A03549F-5A1F-5945-BBFF-E0CA8D97A9EA}" type="pres">
      <dgm:prSet presAssocID="{029D05A2-7E65-4A2A-97D7-0814378CD2FA}" presName="parentTextBox" presStyleLbl="node1" presStyleIdx="0" presStyleCnt="2"/>
      <dgm:spPr/>
    </dgm:pt>
    <dgm:pt modelId="{19440A7E-F99D-524C-BD4F-C94292C19E24}" type="pres">
      <dgm:prSet presAssocID="{D1681FD0-BEDD-4A21-846D-58D8A2AE151E}" presName="sp" presStyleCnt="0"/>
      <dgm:spPr/>
    </dgm:pt>
    <dgm:pt modelId="{DD30A235-0814-AD41-B0A0-7C23A8C482B2}" type="pres">
      <dgm:prSet presAssocID="{429D7B82-9A54-4459-A1FD-B5FD577C5A71}" presName="arrowAndChildren" presStyleCnt="0"/>
      <dgm:spPr/>
    </dgm:pt>
    <dgm:pt modelId="{143C9318-9E6A-9345-9F78-C5E618E21D0A}" type="pres">
      <dgm:prSet presAssocID="{429D7B82-9A54-4459-A1FD-B5FD577C5A71}" presName="parentTextArrow" presStyleLbl="node1" presStyleIdx="1" presStyleCnt="2" custLinFactNeighborY="-2140"/>
      <dgm:spPr/>
    </dgm:pt>
  </dgm:ptLst>
  <dgm:cxnLst>
    <dgm:cxn modelId="{22AB462D-B3A2-DB45-8B70-C63FD149888E}" type="presOf" srcId="{029D05A2-7E65-4A2A-97D7-0814378CD2FA}" destId="{0A03549F-5A1F-5945-BBFF-E0CA8D97A9EA}" srcOrd="0" destOrd="0" presId="urn:microsoft.com/office/officeart/2005/8/layout/process4"/>
    <dgm:cxn modelId="{4D018265-8A66-40D0-B158-2DB600ADE75C}" srcId="{0AD8FA48-446F-4DBC-959F-A3C8BDDC09BE}" destId="{029D05A2-7E65-4A2A-97D7-0814378CD2FA}" srcOrd="1" destOrd="0" parTransId="{20A74060-1FC5-4C3B-A889-30C5434C12ED}" sibTransId="{00F77CDC-4136-4D7E-8EC4-36518B65373A}"/>
    <dgm:cxn modelId="{8714FD7F-7685-DB44-8C28-C4007933E1A1}" type="presOf" srcId="{0AD8FA48-446F-4DBC-959F-A3C8BDDC09BE}" destId="{73846DF2-5C6C-314F-9091-E39BB3B30A94}" srcOrd="0" destOrd="0" presId="urn:microsoft.com/office/officeart/2005/8/layout/process4"/>
    <dgm:cxn modelId="{3560E08D-1B99-4564-900F-EA2A5FAFE5C3}" srcId="{0AD8FA48-446F-4DBC-959F-A3C8BDDC09BE}" destId="{429D7B82-9A54-4459-A1FD-B5FD577C5A71}" srcOrd="0" destOrd="0" parTransId="{DBE9E446-2FD4-4449-A4BF-03900076ED12}" sibTransId="{D1681FD0-BEDD-4A21-846D-58D8A2AE151E}"/>
    <dgm:cxn modelId="{84C6A1F0-50CD-3E4E-AA80-7E798828A188}" type="presOf" srcId="{429D7B82-9A54-4459-A1FD-B5FD577C5A71}" destId="{143C9318-9E6A-9345-9F78-C5E618E21D0A}" srcOrd="0" destOrd="0" presId="urn:microsoft.com/office/officeart/2005/8/layout/process4"/>
    <dgm:cxn modelId="{F6FAD14E-5705-9146-8AAF-C6DB8A9C8131}" type="presParOf" srcId="{73846DF2-5C6C-314F-9091-E39BB3B30A94}" destId="{CFBC8B71-D92B-2743-BAFF-650232F89984}" srcOrd="0" destOrd="0" presId="urn:microsoft.com/office/officeart/2005/8/layout/process4"/>
    <dgm:cxn modelId="{E2CEEC74-F414-AA42-8663-DC4E42EC8355}" type="presParOf" srcId="{CFBC8B71-D92B-2743-BAFF-650232F89984}" destId="{0A03549F-5A1F-5945-BBFF-E0CA8D97A9EA}" srcOrd="0" destOrd="0" presId="urn:microsoft.com/office/officeart/2005/8/layout/process4"/>
    <dgm:cxn modelId="{F357769D-2772-E649-B84A-991BB35096C1}" type="presParOf" srcId="{73846DF2-5C6C-314F-9091-E39BB3B30A94}" destId="{19440A7E-F99D-524C-BD4F-C94292C19E24}" srcOrd="1" destOrd="0" presId="urn:microsoft.com/office/officeart/2005/8/layout/process4"/>
    <dgm:cxn modelId="{BD03FAC5-2655-6D47-A577-8C9A4D5208C7}" type="presParOf" srcId="{73846DF2-5C6C-314F-9091-E39BB3B30A94}" destId="{DD30A235-0814-AD41-B0A0-7C23A8C482B2}" srcOrd="2" destOrd="0" presId="urn:microsoft.com/office/officeart/2005/8/layout/process4"/>
    <dgm:cxn modelId="{D3C2BA0D-4E48-8543-9100-A141D63689EC}" type="presParOf" srcId="{DD30A235-0814-AD41-B0A0-7C23A8C482B2}" destId="{143C9318-9E6A-9345-9F78-C5E618E21D0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6947BE-67DC-45A2-8FE9-5CC6DE0EA5D8}" type="doc">
      <dgm:prSet loTypeId="urn:microsoft.com/office/officeart/2005/8/layout/bProcess4" loCatId="process" qsTypeId="urn:microsoft.com/office/officeart/2005/8/quickstyle/simple2" qsCatId="simple" csTypeId="urn:microsoft.com/office/officeart/2005/8/colors/colorful1" csCatId="colorful"/>
      <dgm:spPr/>
      <dgm:t>
        <a:bodyPr/>
        <a:lstStyle/>
        <a:p>
          <a:endParaRPr lang="en-US"/>
        </a:p>
      </dgm:t>
    </dgm:pt>
    <dgm:pt modelId="{973FFAEC-05B3-4FD7-ADDE-2B1B51AC790E}">
      <dgm:prSet/>
      <dgm:spPr/>
      <dgm:t>
        <a:bodyPr/>
        <a:lstStyle/>
        <a:p>
          <a:r>
            <a:rPr lang="en-US"/>
            <a:t>Hugs</a:t>
          </a:r>
        </a:p>
      </dgm:t>
    </dgm:pt>
    <dgm:pt modelId="{60064155-9BC3-4848-9E35-A7F6CC7F8F7A}" type="parTrans" cxnId="{70B151E1-66E5-4A36-B52E-DE873FBD1E79}">
      <dgm:prSet/>
      <dgm:spPr/>
      <dgm:t>
        <a:bodyPr/>
        <a:lstStyle/>
        <a:p>
          <a:endParaRPr lang="en-US"/>
        </a:p>
      </dgm:t>
    </dgm:pt>
    <dgm:pt modelId="{A64CD5EF-D7EE-4C5D-AFCA-9DB3D69F9681}" type="sibTrans" cxnId="{70B151E1-66E5-4A36-B52E-DE873FBD1E79}">
      <dgm:prSet/>
      <dgm:spPr/>
      <dgm:t>
        <a:bodyPr/>
        <a:lstStyle/>
        <a:p>
          <a:endParaRPr lang="en-US"/>
        </a:p>
      </dgm:t>
    </dgm:pt>
    <dgm:pt modelId="{6565AADB-4282-40C1-A266-255A09E9E81C}">
      <dgm:prSet/>
      <dgm:spPr/>
      <dgm:t>
        <a:bodyPr/>
        <a:lstStyle/>
        <a:p>
          <a:r>
            <a:rPr lang="en-US"/>
            <a:t>Smiles</a:t>
          </a:r>
        </a:p>
      </dgm:t>
    </dgm:pt>
    <dgm:pt modelId="{C64E9295-CB17-4C55-A6D1-8CE4BDA7FB44}" type="parTrans" cxnId="{1B1FC4BC-DB49-46EB-A8EA-50788E8E0C40}">
      <dgm:prSet/>
      <dgm:spPr/>
      <dgm:t>
        <a:bodyPr/>
        <a:lstStyle/>
        <a:p>
          <a:endParaRPr lang="en-US"/>
        </a:p>
      </dgm:t>
    </dgm:pt>
    <dgm:pt modelId="{3C12348B-CE4E-4CFD-B7AE-C2746F925F4E}" type="sibTrans" cxnId="{1B1FC4BC-DB49-46EB-A8EA-50788E8E0C40}">
      <dgm:prSet/>
      <dgm:spPr/>
      <dgm:t>
        <a:bodyPr/>
        <a:lstStyle/>
        <a:p>
          <a:endParaRPr lang="en-US"/>
        </a:p>
      </dgm:t>
    </dgm:pt>
    <dgm:pt modelId="{877E69E9-107C-486D-8AEA-E7012BF2CBDE}">
      <dgm:prSet/>
      <dgm:spPr/>
      <dgm:t>
        <a:bodyPr/>
        <a:lstStyle/>
        <a:p>
          <a:r>
            <a:rPr lang="en-US"/>
            <a:t>Friends</a:t>
          </a:r>
        </a:p>
      </dgm:t>
    </dgm:pt>
    <dgm:pt modelId="{0BE1583B-CC51-4569-85BB-DD4FFB973F4D}" type="parTrans" cxnId="{2E536DDA-0466-4BF1-A938-64DAE47A5203}">
      <dgm:prSet/>
      <dgm:spPr/>
      <dgm:t>
        <a:bodyPr/>
        <a:lstStyle/>
        <a:p>
          <a:endParaRPr lang="en-US"/>
        </a:p>
      </dgm:t>
    </dgm:pt>
    <dgm:pt modelId="{462162D7-45F7-446F-BD92-1F146F1C1414}" type="sibTrans" cxnId="{2E536DDA-0466-4BF1-A938-64DAE47A5203}">
      <dgm:prSet/>
      <dgm:spPr/>
      <dgm:t>
        <a:bodyPr/>
        <a:lstStyle/>
        <a:p>
          <a:endParaRPr lang="en-US"/>
        </a:p>
      </dgm:t>
    </dgm:pt>
    <dgm:pt modelId="{1FA16F90-F2E8-4A3F-8699-1AF742398CD4}">
      <dgm:prSet/>
      <dgm:spPr/>
      <dgm:t>
        <a:bodyPr/>
        <a:lstStyle/>
        <a:p>
          <a:r>
            <a:rPr lang="en-US"/>
            <a:t>Kisses</a:t>
          </a:r>
        </a:p>
      </dgm:t>
    </dgm:pt>
    <dgm:pt modelId="{05745B18-2955-456D-A29E-717A922DB83D}" type="parTrans" cxnId="{DB66F491-363D-4BAD-AD84-9DC10D8D12A7}">
      <dgm:prSet/>
      <dgm:spPr/>
      <dgm:t>
        <a:bodyPr/>
        <a:lstStyle/>
        <a:p>
          <a:endParaRPr lang="en-US"/>
        </a:p>
      </dgm:t>
    </dgm:pt>
    <dgm:pt modelId="{B7FFA5D0-D8F5-4187-A0C7-AF7D4E683B4F}" type="sibTrans" cxnId="{DB66F491-363D-4BAD-AD84-9DC10D8D12A7}">
      <dgm:prSet/>
      <dgm:spPr/>
      <dgm:t>
        <a:bodyPr/>
        <a:lstStyle/>
        <a:p>
          <a:endParaRPr lang="en-US"/>
        </a:p>
      </dgm:t>
    </dgm:pt>
    <dgm:pt modelId="{079ACB6B-4473-4E96-B348-9515C7ACB288}">
      <dgm:prSet/>
      <dgm:spPr/>
      <dgm:t>
        <a:bodyPr/>
        <a:lstStyle/>
        <a:p>
          <a:r>
            <a:rPr lang="en-US"/>
            <a:t>Family</a:t>
          </a:r>
        </a:p>
      </dgm:t>
    </dgm:pt>
    <dgm:pt modelId="{0F04131C-BE8F-45BD-87F4-14201A1E0918}" type="parTrans" cxnId="{3A338F3A-E86B-425E-AAA6-4EE8F7621907}">
      <dgm:prSet/>
      <dgm:spPr/>
      <dgm:t>
        <a:bodyPr/>
        <a:lstStyle/>
        <a:p>
          <a:endParaRPr lang="en-US"/>
        </a:p>
      </dgm:t>
    </dgm:pt>
    <dgm:pt modelId="{32A18812-AC28-46E2-9FF7-EE26C2AAD208}" type="sibTrans" cxnId="{3A338F3A-E86B-425E-AAA6-4EE8F7621907}">
      <dgm:prSet/>
      <dgm:spPr/>
      <dgm:t>
        <a:bodyPr/>
        <a:lstStyle/>
        <a:p>
          <a:endParaRPr lang="en-US"/>
        </a:p>
      </dgm:t>
    </dgm:pt>
    <dgm:pt modelId="{B918435D-2D37-442D-8DCC-D82D2C40DAE9}">
      <dgm:prSet/>
      <dgm:spPr/>
      <dgm:t>
        <a:bodyPr/>
        <a:lstStyle/>
        <a:p>
          <a:r>
            <a:rPr lang="en-US" dirty="0"/>
            <a:t>Sleep</a:t>
          </a:r>
        </a:p>
      </dgm:t>
    </dgm:pt>
    <dgm:pt modelId="{B49B48A3-8C1C-4C1E-BB8E-E5B347C9FC8A}" type="parTrans" cxnId="{34B5B81A-AEEB-4189-8780-E7F151875241}">
      <dgm:prSet/>
      <dgm:spPr/>
      <dgm:t>
        <a:bodyPr/>
        <a:lstStyle/>
        <a:p>
          <a:endParaRPr lang="en-US"/>
        </a:p>
      </dgm:t>
    </dgm:pt>
    <dgm:pt modelId="{E2D6A4A4-CD0D-41DF-B8E0-621767FB38DD}" type="sibTrans" cxnId="{34B5B81A-AEEB-4189-8780-E7F151875241}">
      <dgm:prSet/>
      <dgm:spPr/>
      <dgm:t>
        <a:bodyPr/>
        <a:lstStyle/>
        <a:p>
          <a:endParaRPr lang="en-US"/>
        </a:p>
      </dgm:t>
    </dgm:pt>
    <dgm:pt modelId="{A0E25745-195E-4FE0-A8E1-650757712ECD}">
      <dgm:prSet/>
      <dgm:spPr/>
      <dgm:t>
        <a:bodyPr/>
        <a:lstStyle/>
        <a:p>
          <a:r>
            <a:rPr lang="en-US"/>
            <a:t>Love</a:t>
          </a:r>
        </a:p>
      </dgm:t>
    </dgm:pt>
    <dgm:pt modelId="{EFFE2C06-23E7-449B-9FF3-5756F5C57D4C}" type="parTrans" cxnId="{BEBE9CCC-1E07-4279-80D3-EFAF2CDD9EE7}">
      <dgm:prSet/>
      <dgm:spPr/>
      <dgm:t>
        <a:bodyPr/>
        <a:lstStyle/>
        <a:p>
          <a:endParaRPr lang="en-US"/>
        </a:p>
      </dgm:t>
    </dgm:pt>
    <dgm:pt modelId="{09F64C36-40A5-486D-B39B-4521E9D46369}" type="sibTrans" cxnId="{BEBE9CCC-1E07-4279-80D3-EFAF2CDD9EE7}">
      <dgm:prSet/>
      <dgm:spPr/>
      <dgm:t>
        <a:bodyPr/>
        <a:lstStyle/>
        <a:p>
          <a:endParaRPr lang="en-US"/>
        </a:p>
      </dgm:t>
    </dgm:pt>
    <dgm:pt modelId="{2849BECD-D725-42E3-9AA0-E2EC2BAE11CA}">
      <dgm:prSet/>
      <dgm:spPr/>
      <dgm:t>
        <a:bodyPr/>
        <a:lstStyle/>
        <a:p>
          <a:r>
            <a:rPr lang="en-US"/>
            <a:t>Laughter</a:t>
          </a:r>
        </a:p>
      </dgm:t>
    </dgm:pt>
    <dgm:pt modelId="{94B6E346-3F2D-41FA-A374-388F1AB5FC7F}" type="parTrans" cxnId="{26E0EEFE-6DFF-4678-AA47-7BBE33CA3092}">
      <dgm:prSet/>
      <dgm:spPr/>
      <dgm:t>
        <a:bodyPr/>
        <a:lstStyle/>
        <a:p>
          <a:endParaRPr lang="en-US"/>
        </a:p>
      </dgm:t>
    </dgm:pt>
    <dgm:pt modelId="{F9B57A2E-331D-430F-A3BD-7671AADE7AB4}" type="sibTrans" cxnId="{26E0EEFE-6DFF-4678-AA47-7BBE33CA3092}">
      <dgm:prSet/>
      <dgm:spPr/>
      <dgm:t>
        <a:bodyPr/>
        <a:lstStyle/>
        <a:p>
          <a:endParaRPr lang="en-US"/>
        </a:p>
      </dgm:t>
    </dgm:pt>
    <dgm:pt modelId="{01A8784D-3434-4233-ABFB-BA744CB1D0AB}">
      <dgm:prSet/>
      <dgm:spPr/>
      <dgm:t>
        <a:bodyPr/>
        <a:lstStyle/>
        <a:p>
          <a:r>
            <a:rPr lang="en-US"/>
            <a:t>Good Memories</a:t>
          </a:r>
        </a:p>
      </dgm:t>
    </dgm:pt>
    <dgm:pt modelId="{7EB66811-C8F9-4F65-8984-60701F8D5BAF}" type="parTrans" cxnId="{12EEC3A3-BC49-42AD-904D-9F72969F2F28}">
      <dgm:prSet/>
      <dgm:spPr/>
      <dgm:t>
        <a:bodyPr/>
        <a:lstStyle/>
        <a:p>
          <a:endParaRPr lang="en-US"/>
        </a:p>
      </dgm:t>
    </dgm:pt>
    <dgm:pt modelId="{4AEA3790-5AD2-4C77-8229-27AE0DE49B47}" type="sibTrans" cxnId="{12EEC3A3-BC49-42AD-904D-9F72969F2F28}">
      <dgm:prSet/>
      <dgm:spPr/>
      <dgm:t>
        <a:bodyPr/>
        <a:lstStyle/>
        <a:p>
          <a:endParaRPr lang="en-US"/>
        </a:p>
      </dgm:t>
    </dgm:pt>
    <dgm:pt modelId="{EA625CFB-0C8A-F64D-9E0B-82EAC7B05D3C}" type="pres">
      <dgm:prSet presAssocID="{566947BE-67DC-45A2-8FE9-5CC6DE0EA5D8}" presName="Name0" presStyleCnt="0">
        <dgm:presLayoutVars>
          <dgm:dir/>
          <dgm:resizeHandles/>
        </dgm:presLayoutVars>
      </dgm:prSet>
      <dgm:spPr/>
    </dgm:pt>
    <dgm:pt modelId="{D1089394-0395-1C4A-B787-BEC9ADFAF2C9}" type="pres">
      <dgm:prSet presAssocID="{973FFAEC-05B3-4FD7-ADDE-2B1B51AC790E}" presName="compNode" presStyleCnt="0"/>
      <dgm:spPr/>
    </dgm:pt>
    <dgm:pt modelId="{23C6F9B1-F608-D441-A489-4EB4391BB91A}" type="pres">
      <dgm:prSet presAssocID="{973FFAEC-05B3-4FD7-ADDE-2B1B51AC790E}" presName="dummyConnPt" presStyleCnt="0"/>
      <dgm:spPr/>
    </dgm:pt>
    <dgm:pt modelId="{8A5D1AC5-382B-C14E-AF22-4DAA58D8B41D}" type="pres">
      <dgm:prSet presAssocID="{973FFAEC-05B3-4FD7-ADDE-2B1B51AC790E}" presName="node" presStyleLbl="node1" presStyleIdx="0" presStyleCnt="9">
        <dgm:presLayoutVars>
          <dgm:bulletEnabled val="1"/>
        </dgm:presLayoutVars>
      </dgm:prSet>
      <dgm:spPr/>
    </dgm:pt>
    <dgm:pt modelId="{9675C668-619B-4D46-A6FB-2B8A18159B91}" type="pres">
      <dgm:prSet presAssocID="{A64CD5EF-D7EE-4C5D-AFCA-9DB3D69F9681}" presName="sibTrans" presStyleLbl="bgSibTrans2D1" presStyleIdx="0" presStyleCnt="8"/>
      <dgm:spPr/>
    </dgm:pt>
    <dgm:pt modelId="{BF6578A0-ADFC-6E44-A36A-2EE5C5823D5B}" type="pres">
      <dgm:prSet presAssocID="{6565AADB-4282-40C1-A266-255A09E9E81C}" presName="compNode" presStyleCnt="0"/>
      <dgm:spPr/>
    </dgm:pt>
    <dgm:pt modelId="{B9D7C149-8D80-214F-8F05-9A7D2D39E8E0}" type="pres">
      <dgm:prSet presAssocID="{6565AADB-4282-40C1-A266-255A09E9E81C}" presName="dummyConnPt" presStyleCnt="0"/>
      <dgm:spPr/>
    </dgm:pt>
    <dgm:pt modelId="{2F42D7CA-3EC9-0A45-AA6F-179313D5A1FF}" type="pres">
      <dgm:prSet presAssocID="{6565AADB-4282-40C1-A266-255A09E9E81C}" presName="node" presStyleLbl="node1" presStyleIdx="1" presStyleCnt="9">
        <dgm:presLayoutVars>
          <dgm:bulletEnabled val="1"/>
        </dgm:presLayoutVars>
      </dgm:prSet>
      <dgm:spPr/>
    </dgm:pt>
    <dgm:pt modelId="{65FC5D63-FAC1-AC4B-9A09-39B82DC04F80}" type="pres">
      <dgm:prSet presAssocID="{3C12348B-CE4E-4CFD-B7AE-C2746F925F4E}" presName="sibTrans" presStyleLbl="bgSibTrans2D1" presStyleIdx="1" presStyleCnt="8"/>
      <dgm:spPr/>
    </dgm:pt>
    <dgm:pt modelId="{1BB6FDFF-B11D-F240-8E03-7F2F9105C1AD}" type="pres">
      <dgm:prSet presAssocID="{877E69E9-107C-486D-8AEA-E7012BF2CBDE}" presName="compNode" presStyleCnt="0"/>
      <dgm:spPr/>
    </dgm:pt>
    <dgm:pt modelId="{4EB0635F-0672-8443-816D-17E1804508C6}" type="pres">
      <dgm:prSet presAssocID="{877E69E9-107C-486D-8AEA-E7012BF2CBDE}" presName="dummyConnPt" presStyleCnt="0"/>
      <dgm:spPr/>
    </dgm:pt>
    <dgm:pt modelId="{CA516BBB-33B8-EA4F-A574-1D072D2E302F}" type="pres">
      <dgm:prSet presAssocID="{877E69E9-107C-486D-8AEA-E7012BF2CBDE}" presName="node" presStyleLbl="node1" presStyleIdx="2" presStyleCnt="9">
        <dgm:presLayoutVars>
          <dgm:bulletEnabled val="1"/>
        </dgm:presLayoutVars>
      </dgm:prSet>
      <dgm:spPr/>
    </dgm:pt>
    <dgm:pt modelId="{98F6A2B9-CACE-FE43-8690-2CE235664692}" type="pres">
      <dgm:prSet presAssocID="{462162D7-45F7-446F-BD92-1F146F1C1414}" presName="sibTrans" presStyleLbl="bgSibTrans2D1" presStyleIdx="2" presStyleCnt="8"/>
      <dgm:spPr/>
    </dgm:pt>
    <dgm:pt modelId="{3D61C138-813F-6246-91C9-B8132611162F}" type="pres">
      <dgm:prSet presAssocID="{1FA16F90-F2E8-4A3F-8699-1AF742398CD4}" presName="compNode" presStyleCnt="0"/>
      <dgm:spPr/>
    </dgm:pt>
    <dgm:pt modelId="{6865AE05-B36F-994F-88B5-E6E4F20EEE13}" type="pres">
      <dgm:prSet presAssocID="{1FA16F90-F2E8-4A3F-8699-1AF742398CD4}" presName="dummyConnPt" presStyleCnt="0"/>
      <dgm:spPr/>
    </dgm:pt>
    <dgm:pt modelId="{E1CFE122-1D0F-E24D-9CF0-50092FEEAE63}" type="pres">
      <dgm:prSet presAssocID="{1FA16F90-F2E8-4A3F-8699-1AF742398CD4}" presName="node" presStyleLbl="node1" presStyleIdx="3" presStyleCnt="9">
        <dgm:presLayoutVars>
          <dgm:bulletEnabled val="1"/>
        </dgm:presLayoutVars>
      </dgm:prSet>
      <dgm:spPr/>
    </dgm:pt>
    <dgm:pt modelId="{7A8B880B-B6E2-C143-AA77-0CA21EC83962}" type="pres">
      <dgm:prSet presAssocID="{B7FFA5D0-D8F5-4187-A0C7-AF7D4E683B4F}" presName="sibTrans" presStyleLbl="bgSibTrans2D1" presStyleIdx="3" presStyleCnt="8"/>
      <dgm:spPr/>
    </dgm:pt>
    <dgm:pt modelId="{3114E422-2A59-904A-88BD-30B631068984}" type="pres">
      <dgm:prSet presAssocID="{079ACB6B-4473-4E96-B348-9515C7ACB288}" presName="compNode" presStyleCnt="0"/>
      <dgm:spPr/>
    </dgm:pt>
    <dgm:pt modelId="{7F94CF5F-9CC9-464D-B7C7-793B5DFF62EA}" type="pres">
      <dgm:prSet presAssocID="{079ACB6B-4473-4E96-B348-9515C7ACB288}" presName="dummyConnPt" presStyleCnt="0"/>
      <dgm:spPr/>
    </dgm:pt>
    <dgm:pt modelId="{9C364FB4-3FEE-3344-AC87-89E03C701392}" type="pres">
      <dgm:prSet presAssocID="{079ACB6B-4473-4E96-B348-9515C7ACB288}" presName="node" presStyleLbl="node1" presStyleIdx="4" presStyleCnt="9">
        <dgm:presLayoutVars>
          <dgm:bulletEnabled val="1"/>
        </dgm:presLayoutVars>
      </dgm:prSet>
      <dgm:spPr/>
    </dgm:pt>
    <dgm:pt modelId="{6A073B89-BB42-6E45-8D3F-7EB0274B6084}" type="pres">
      <dgm:prSet presAssocID="{32A18812-AC28-46E2-9FF7-EE26C2AAD208}" presName="sibTrans" presStyleLbl="bgSibTrans2D1" presStyleIdx="4" presStyleCnt="8"/>
      <dgm:spPr/>
    </dgm:pt>
    <dgm:pt modelId="{88854647-FEDC-1648-A44E-19C7E615FE96}" type="pres">
      <dgm:prSet presAssocID="{B918435D-2D37-442D-8DCC-D82D2C40DAE9}" presName="compNode" presStyleCnt="0"/>
      <dgm:spPr/>
    </dgm:pt>
    <dgm:pt modelId="{F21F2B29-DE5D-DA4B-AF4D-0BAA55CA14D2}" type="pres">
      <dgm:prSet presAssocID="{B918435D-2D37-442D-8DCC-D82D2C40DAE9}" presName="dummyConnPt" presStyleCnt="0"/>
      <dgm:spPr/>
    </dgm:pt>
    <dgm:pt modelId="{67723B30-02C8-2F43-AAEC-BBD258008564}" type="pres">
      <dgm:prSet presAssocID="{B918435D-2D37-442D-8DCC-D82D2C40DAE9}" presName="node" presStyleLbl="node1" presStyleIdx="5" presStyleCnt="9">
        <dgm:presLayoutVars>
          <dgm:bulletEnabled val="1"/>
        </dgm:presLayoutVars>
      </dgm:prSet>
      <dgm:spPr/>
    </dgm:pt>
    <dgm:pt modelId="{71ACBBDF-ADF9-AD4C-8A39-C4350D91A508}" type="pres">
      <dgm:prSet presAssocID="{E2D6A4A4-CD0D-41DF-B8E0-621767FB38DD}" presName="sibTrans" presStyleLbl="bgSibTrans2D1" presStyleIdx="5" presStyleCnt="8"/>
      <dgm:spPr/>
    </dgm:pt>
    <dgm:pt modelId="{46C648E9-6413-E148-B3B7-455B56D53B9D}" type="pres">
      <dgm:prSet presAssocID="{A0E25745-195E-4FE0-A8E1-650757712ECD}" presName="compNode" presStyleCnt="0"/>
      <dgm:spPr/>
    </dgm:pt>
    <dgm:pt modelId="{B2E82902-3C8B-774C-905C-FE367DC8C2DE}" type="pres">
      <dgm:prSet presAssocID="{A0E25745-195E-4FE0-A8E1-650757712ECD}" presName="dummyConnPt" presStyleCnt="0"/>
      <dgm:spPr/>
    </dgm:pt>
    <dgm:pt modelId="{23395FC6-6645-0843-BB67-EC9E2E23DB3D}" type="pres">
      <dgm:prSet presAssocID="{A0E25745-195E-4FE0-A8E1-650757712ECD}" presName="node" presStyleLbl="node1" presStyleIdx="6" presStyleCnt="9">
        <dgm:presLayoutVars>
          <dgm:bulletEnabled val="1"/>
        </dgm:presLayoutVars>
      </dgm:prSet>
      <dgm:spPr/>
    </dgm:pt>
    <dgm:pt modelId="{A7AB6AD7-55F3-084B-A84A-9D691B1D9CD6}" type="pres">
      <dgm:prSet presAssocID="{09F64C36-40A5-486D-B39B-4521E9D46369}" presName="sibTrans" presStyleLbl="bgSibTrans2D1" presStyleIdx="6" presStyleCnt="8"/>
      <dgm:spPr/>
    </dgm:pt>
    <dgm:pt modelId="{0F1E9B16-B0FA-6A4E-A7BC-56A3D1DFE818}" type="pres">
      <dgm:prSet presAssocID="{2849BECD-D725-42E3-9AA0-E2EC2BAE11CA}" presName="compNode" presStyleCnt="0"/>
      <dgm:spPr/>
    </dgm:pt>
    <dgm:pt modelId="{82EF5363-9AFB-8F4E-91B5-8A261A73B526}" type="pres">
      <dgm:prSet presAssocID="{2849BECD-D725-42E3-9AA0-E2EC2BAE11CA}" presName="dummyConnPt" presStyleCnt="0"/>
      <dgm:spPr/>
    </dgm:pt>
    <dgm:pt modelId="{689F464D-24FB-D346-84F6-6123740BB007}" type="pres">
      <dgm:prSet presAssocID="{2849BECD-D725-42E3-9AA0-E2EC2BAE11CA}" presName="node" presStyleLbl="node1" presStyleIdx="7" presStyleCnt="9">
        <dgm:presLayoutVars>
          <dgm:bulletEnabled val="1"/>
        </dgm:presLayoutVars>
      </dgm:prSet>
      <dgm:spPr/>
    </dgm:pt>
    <dgm:pt modelId="{1906FD36-EB27-AA45-8C7D-092967C75A5C}" type="pres">
      <dgm:prSet presAssocID="{F9B57A2E-331D-430F-A3BD-7671AADE7AB4}" presName="sibTrans" presStyleLbl="bgSibTrans2D1" presStyleIdx="7" presStyleCnt="8"/>
      <dgm:spPr/>
    </dgm:pt>
    <dgm:pt modelId="{CB75FEA2-24B1-434E-ABD3-A1D6E8DAAA70}" type="pres">
      <dgm:prSet presAssocID="{01A8784D-3434-4233-ABFB-BA744CB1D0AB}" presName="compNode" presStyleCnt="0"/>
      <dgm:spPr/>
    </dgm:pt>
    <dgm:pt modelId="{5ED95F88-1B35-F147-A64A-77FF5109769C}" type="pres">
      <dgm:prSet presAssocID="{01A8784D-3434-4233-ABFB-BA744CB1D0AB}" presName="dummyConnPt" presStyleCnt="0"/>
      <dgm:spPr/>
    </dgm:pt>
    <dgm:pt modelId="{F30A07B3-37E4-434A-870D-07BD3311B3CF}" type="pres">
      <dgm:prSet presAssocID="{01A8784D-3434-4233-ABFB-BA744CB1D0AB}" presName="node" presStyleLbl="node1" presStyleIdx="8" presStyleCnt="9">
        <dgm:presLayoutVars>
          <dgm:bulletEnabled val="1"/>
        </dgm:presLayoutVars>
      </dgm:prSet>
      <dgm:spPr/>
    </dgm:pt>
  </dgm:ptLst>
  <dgm:cxnLst>
    <dgm:cxn modelId="{EB5EA50A-52A1-0042-9FA0-959A516AB35B}" type="presOf" srcId="{079ACB6B-4473-4E96-B348-9515C7ACB288}" destId="{9C364FB4-3FEE-3344-AC87-89E03C701392}" srcOrd="0" destOrd="0" presId="urn:microsoft.com/office/officeart/2005/8/layout/bProcess4"/>
    <dgm:cxn modelId="{9BE21D19-3D60-2A43-8F28-5E2C449F5F2B}" type="presOf" srcId="{973FFAEC-05B3-4FD7-ADDE-2B1B51AC790E}" destId="{8A5D1AC5-382B-C14E-AF22-4DAA58D8B41D}" srcOrd="0" destOrd="0" presId="urn:microsoft.com/office/officeart/2005/8/layout/bProcess4"/>
    <dgm:cxn modelId="{8352601A-C8F5-0646-8BD4-3BCB5BFA2C94}" type="presOf" srcId="{32A18812-AC28-46E2-9FF7-EE26C2AAD208}" destId="{6A073B89-BB42-6E45-8D3F-7EB0274B6084}" srcOrd="0" destOrd="0" presId="urn:microsoft.com/office/officeart/2005/8/layout/bProcess4"/>
    <dgm:cxn modelId="{34B5B81A-AEEB-4189-8780-E7F151875241}" srcId="{566947BE-67DC-45A2-8FE9-5CC6DE0EA5D8}" destId="{B918435D-2D37-442D-8DCC-D82D2C40DAE9}" srcOrd="5" destOrd="0" parTransId="{B49B48A3-8C1C-4C1E-BB8E-E5B347C9FC8A}" sibTransId="{E2D6A4A4-CD0D-41DF-B8E0-621767FB38DD}"/>
    <dgm:cxn modelId="{A5256F35-A9D2-5740-8EAE-72225D5DC046}" type="presOf" srcId="{F9B57A2E-331D-430F-A3BD-7671AADE7AB4}" destId="{1906FD36-EB27-AA45-8C7D-092967C75A5C}" srcOrd="0" destOrd="0" presId="urn:microsoft.com/office/officeart/2005/8/layout/bProcess4"/>
    <dgm:cxn modelId="{3A338F3A-E86B-425E-AAA6-4EE8F7621907}" srcId="{566947BE-67DC-45A2-8FE9-5CC6DE0EA5D8}" destId="{079ACB6B-4473-4E96-B348-9515C7ACB288}" srcOrd="4" destOrd="0" parTransId="{0F04131C-BE8F-45BD-87F4-14201A1E0918}" sibTransId="{32A18812-AC28-46E2-9FF7-EE26C2AAD208}"/>
    <dgm:cxn modelId="{9228D85B-10CD-094E-9677-31E9C0E32439}" type="presOf" srcId="{A64CD5EF-D7EE-4C5D-AFCA-9DB3D69F9681}" destId="{9675C668-619B-4D46-A6FB-2B8A18159B91}" srcOrd="0" destOrd="0" presId="urn:microsoft.com/office/officeart/2005/8/layout/bProcess4"/>
    <dgm:cxn modelId="{0D7E924F-FF1E-A64F-882D-2A483352B96F}" type="presOf" srcId="{B7FFA5D0-D8F5-4187-A0C7-AF7D4E683B4F}" destId="{7A8B880B-B6E2-C143-AA77-0CA21EC83962}" srcOrd="0" destOrd="0" presId="urn:microsoft.com/office/officeart/2005/8/layout/bProcess4"/>
    <dgm:cxn modelId="{99BDF56F-FDA3-A04F-87A9-D485F8F9E5A3}" type="presOf" srcId="{462162D7-45F7-446F-BD92-1F146F1C1414}" destId="{98F6A2B9-CACE-FE43-8690-2CE235664692}" srcOrd="0" destOrd="0" presId="urn:microsoft.com/office/officeart/2005/8/layout/bProcess4"/>
    <dgm:cxn modelId="{4CCFB251-F6B1-034C-9FAB-857BE6AD958E}" type="presOf" srcId="{2849BECD-D725-42E3-9AA0-E2EC2BAE11CA}" destId="{689F464D-24FB-D346-84F6-6123740BB007}" srcOrd="0" destOrd="0" presId="urn:microsoft.com/office/officeart/2005/8/layout/bProcess4"/>
    <dgm:cxn modelId="{C6750372-6D36-D94B-B41B-F3461E30A48A}" type="presOf" srcId="{6565AADB-4282-40C1-A266-255A09E9E81C}" destId="{2F42D7CA-3EC9-0A45-AA6F-179313D5A1FF}" srcOrd="0" destOrd="0" presId="urn:microsoft.com/office/officeart/2005/8/layout/bProcess4"/>
    <dgm:cxn modelId="{15235952-8D11-B946-9764-A7D7D2B65759}" type="presOf" srcId="{3C12348B-CE4E-4CFD-B7AE-C2746F925F4E}" destId="{65FC5D63-FAC1-AC4B-9A09-39B82DC04F80}" srcOrd="0" destOrd="0" presId="urn:microsoft.com/office/officeart/2005/8/layout/bProcess4"/>
    <dgm:cxn modelId="{1525CB80-878F-E44B-BD3F-9EBC3D2F9541}" type="presOf" srcId="{E2D6A4A4-CD0D-41DF-B8E0-621767FB38DD}" destId="{71ACBBDF-ADF9-AD4C-8A39-C4350D91A508}" srcOrd="0" destOrd="0" presId="urn:microsoft.com/office/officeart/2005/8/layout/bProcess4"/>
    <dgm:cxn modelId="{DB66F491-363D-4BAD-AD84-9DC10D8D12A7}" srcId="{566947BE-67DC-45A2-8FE9-5CC6DE0EA5D8}" destId="{1FA16F90-F2E8-4A3F-8699-1AF742398CD4}" srcOrd="3" destOrd="0" parTransId="{05745B18-2955-456D-A29E-717A922DB83D}" sibTransId="{B7FFA5D0-D8F5-4187-A0C7-AF7D4E683B4F}"/>
    <dgm:cxn modelId="{57A7D393-FFE2-1544-85C6-B8A88AFA05CD}" type="presOf" srcId="{1FA16F90-F2E8-4A3F-8699-1AF742398CD4}" destId="{E1CFE122-1D0F-E24D-9CF0-50092FEEAE63}" srcOrd="0" destOrd="0" presId="urn:microsoft.com/office/officeart/2005/8/layout/bProcess4"/>
    <dgm:cxn modelId="{12EEC3A3-BC49-42AD-904D-9F72969F2F28}" srcId="{566947BE-67DC-45A2-8FE9-5CC6DE0EA5D8}" destId="{01A8784D-3434-4233-ABFB-BA744CB1D0AB}" srcOrd="8" destOrd="0" parTransId="{7EB66811-C8F9-4F65-8984-60701F8D5BAF}" sibTransId="{4AEA3790-5AD2-4C77-8229-27AE0DE49B47}"/>
    <dgm:cxn modelId="{EC8326A7-5465-2440-99F8-032B471A7835}" type="presOf" srcId="{A0E25745-195E-4FE0-A8E1-650757712ECD}" destId="{23395FC6-6645-0843-BB67-EC9E2E23DB3D}" srcOrd="0" destOrd="0" presId="urn:microsoft.com/office/officeart/2005/8/layout/bProcess4"/>
    <dgm:cxn modelId="{C54732BC-2F21-BA46-8AA8-92CBFAD275E5}" type="presOf" srcId="{09F64C36-40A5-486D-B39B-4521E9D46369}" destId="{A7AB6AD7-55F3-084B-A84A-9D691B1D9CD6}" srcOrd="0" destOrd="0" presId="urn:microsoft.com/office/officeart/2005/8/layout/bProcess4"/>
    <dgm:cxn modelId="{1B1FC4BC-DB49-46EB-A8EA-50788E8E0C40}" srcId="{566947BE-67DC-45A2-8FE9-5CC6DE0EA5D8}" destId="{6565AADB-4282-40C1-A266-255A09E9E81C}" srcOrd="1" destOrd="0" parTransId="{C64E9295-CB17-4C55-A6D1-8CE4BDA7FB44}" sibTransId="{3C12348B-CE4E-4CFD-B7AE-C2746F925F4E}"/>
    <dgm:cxn modelId="{BEBE9CCC-1E07-4279-80D3-EFAF2CDD9EE7}" srcId="{566947BE-67DC-45A2-8FE9-5CC6DE0EA5D8}" destId="{A0E25745-195E-4FE0-A8E1-650757712ECD}" srcOrd="6" destOrd="0" parTransId="{EFFE2C06-23E7-449B-9FF3-5756F5C57D4C}" sibTransId="{09F64C36-40A5-486D-B39B-4521E9D46369}"/>
    <dgm:cxn modelId="{2E536DDA-0466-4BF1-A938-64DAE47A5203}" srcId="{566947BE-67DC-45A2-8FE9-5CC6DE0EA5D8}" destId="{877E69E9-107C-486D-8AEA-E7012BF2CBDE}" srcOrd="2" destOrd="0" parTransId="{0BE1583B-CC51-4569-85BB-DD4FFB973F4D}" sibTransId="{462162D7-45F7-446F-BD92-1F146F1C1414}"/>
    <dgm:cxn modelId="{74E9AFDB-139F-AB47-AF97-FD5804E2F127}" type="presOf" srcId="{877E69E9-107C-486D-8AEA-E7012BF2CBDE}" destId="{CA516BBB-33B8-EA4F-A574-1D072D2E302F}" srcOrd="0" destOrd="0" presId="urn:microsoft.com/office/officeart/2005/8/layout/bProcess4"/>
    <dgm:cxn modelId="{70B151E1-66E5-4A36-B52E-DE873FBD1E79}" srcId="{566947BE-67DC-45A2-8FE9-5CC6DE0EA5D8}" destId="{973FFAEC-05B3-4FD7-ADDE-2B1B51AC790E}" srcOrd="0" destOrd="0" parTransId="{60064155-9BC3-4848-9E35-A7F6CC7F8F7A}" sibTransId="{A64CD5EF-D7EE-4C5D-AFCA-9DB3D69F9681}"/>
    <dgm:cxn modelId="{1056C1E8-7AB2-714C-96FB-27610315A737}" type="presOf" srcId="{566947BE-67DC-45A2-8FE9-5CC6DE0EA5D8}" destId="{EA625CFB-0C8A-F64D-9E0B-82EAC7B05D3C}" srcOrd="0" destOrd="0" presId="urn:microsoft.com/office/officeart/2005/8/layout/bProcess4"/>
    <dgm:cxn modelId="{113AB0F1-8503-EA46-ACFF-2C2EE4B0FE1F}" type="presOf" srcId="{B918435D-2D37-442D-8DCC-D82D2C40DAE9}" destId="{67723B30-02C8-2F43-AAEC-BBD258008564}" srcOrd="0" destOrd="0" presId="urn:microsoft.com/office/officeart/2005/8/layout/bProcess4"/>
    <dgm:cxn modelId="{26E0EEFE-6DFF-4678-AA47-7BBE33CA3092}" srcId="{566947BE-67DC-45A2-8FE9-5CC6DE0EA5D8}" destId="{2849BECD-D725-42E3-9AA0-E2EC2BAE11CA}" srcOrd="7" destOrd="0" parTransId="{94B6E346-3F2D-41FA-A374-388F1AB5FC7F}" sibTransId="{F9B57A2E-331D-430F-A3BD-7671AADE7AB4}"/>
    <dgm:cxn modelId="{FD9FC6FF-6D78-884E-BAC1-3002116BB160}" type="presOf" srcId="{01A8784D-3434-4233-ABFB-BA744CB1D0AB}" destId="{F30A07B3-37E4-434A-870D-07BD3311B3CF}" srcOrd="0" destOrd="0" presId="urn:microsoft.com/office/officeart/2005/8/layout/bProcess4"/>
    <dgm:cxn modelId="{7A445DCF-B56C-3044-99AB-6A356F5E0EF0}" type="presParOf" srcId="{EA625CFB-0C8A-F64D-9E0B-82EAC7B05D3C}" destId="{D1089394-0395-1C4A-B787-BEC9ADFAF2C9}" srcOrd="0" destOrd="0" presId="urn:microsoft.com/office/officeart/2005/8/layout/bProcess4"/>
    <dgm:cxn modelId="{CD517D1A-F9E7-924A-B61B-17DFAB286F10}" type="presParOf" srcId="{D1089394-0395-1C4A-B787-BEC9ADFAF2C9}" destId="{23C6F9B1-F608-D441-A489-4EB4391BB91A}" srcOrd="0" destOrd="0" presId="urn:microsoft.com/office/officeart/2005/8/layout/bProcess4"/>
    <dgm:cxn modelId="{49772D1F-FD79-4743-BC63-698180F1D965}" type="presParOf" srcId="{D1089394-0395-1C4A-B787-BEC9ADFAF2C9}" destId="{8A5D1AC5-382B-C14E-AF22-4DAA58D8B41D}" srcOrd="1" destOrd="0" presId="urn:microsoft.com/office/officeart/2005/8/layout/bProcess4"/>
    <dgm:cxn modelId="{9BCCA03E-CC6B-3B4A-BAC9-8BC7D78EE012}" type="presParOf" srcId="{EA625CFB-0C8A-F64D-9E0B-82EAC7B05D3C}" destId="{9675C668-619B-4D46-A6FB-2B8A18159B91}" srcOrd="1" destOrd="0" presId="urn:microsoft.com/office/officeart/2005/8/layout/bProcess4"/>
    <dgm:cxn modelId="{B9F27C39-94B9-9F47-A2A6-4256CDC38E26}" type="presParOf" srcId="{EA625CFB-0C8A-F64D-9E0B-82EAC7B05D3C}" destId="{BF6578A0-ADFC-6E44-A36A-2EE5C5823D5B}" srcOrd="2" destOrd="0" presId="urn:microsoft.com/office/officeart/2005/8/layout/bProcess4"/>
    <dgm:cxn modelId="{2413BF14-9FBF-CC46-B0C1-7A5BB234EA80}" type="presParOf" srcId="{BF6578A0-ADFC-6E44-A36A-2EE5C5823D5B}" destId="{B9D7C149-8D80-214F-8F05-9A7D2D39E8E0}" srcOrd="0" destOrd="0" presId="urn:microsoft.com/office/officeart/2005/8/layout/bProcess4"/>
    <dgm:cxn modelId="{4722F686-BADE-714B-869D-0D403B08D51C}" type="presParOf" srcId="{BF6578A0-ADFC-6E44-A36A-2EE5C5823D5B}" destId="{2F42D7CA-3EC9-0A45-AA6F-179313D5A1FF}" srcOrd="1" destOrd="0" presId="urn:microsoft.com/office/officeart/2005/8/layout/bProcess4"/>
    <dgm:cxn modelId="{B6788A61-EBEB-5047-99C2-E8BF622EF044}" type="presParOf" srcId="{EA625CFB-0C8A-F64D-9E0B-82EAC7B05D3C}" destId="{65FC5D63-FAC1-AC4B-9A09-39B82DC04F80}" srcOrd="3" destOrd="0" presId="urn:microsoft.com/office/officeart/2005/8/layout/bProcess4"/>
    <dgm:cxn modelId="{2399D29E-3CA9-B44A-BFB4-B54F5E58D85D}" type="presParOf" srcId="{EA625CFB-0C8A-F64D-9E0B-82EAC7B05D3C}" destId="{1BB6FDFF-B11D-F240-8E03-7F2F9105C1AD}" srcOrd="4" destOrd="0" presId="urn:microsoft.com/office/officeart/2005/8/layout/bProcess4"/>
    <dgm:cxn modelId="{14EA5586-7279-B340-89F4-3DF1AE6B087C}" type="presParOf" srcId="{1BB6FDFF-B11D-F240-8E03-7F2F9105C1AD}" destId="{4EB0635F-0672-8443-816D-17E1804508C6}" srcOrd="0" destOrd="0" presId="urn:microsoft.com/office/officeart/2005/8/layout/bProcess4"/>
    <dgm:cxn modelId="{98888699-9A3E-4E4D-B683-FC8095D0DDEF}" type="presParOf" srcId="{1BB6FDFF-B11D-F240-8E03-7F2F9105C1AD}" destId="{CA516BBB-33B8-EA4F-A574-1D072D2E302F}" srcOrd="1" destOrd="0" presId="urn:microsoft.com/office/officeart/2005/8/layout/bProcess4"/>
    <dgm:cxn modelId="{49BC9808-FA58-EF46-9BAB-B9D31B8C1D9D}" type="presParOf" srcId="{EA625CFB-0C8A-F64D-9E0B-82EAC7B05D3C}" destId="{98F6A2B9-CACE-FE43-8690-2CE235664692}" srcOrd="5" destOrd="0" presId="urn:microsoft.com/office/officeart/2005/8/layout/bProcess4"/>
    <dgm:cxn modelId="{CE7F0AB8-6686-1645-BFDC-3AA7C8BF0309}" type="presParOf" srcId="{EA625CFB-0C8A-F64D-9E0B-82EAC7B05D3C}" destId="{3D61C138-813F-6246-91C9-B8132611162F}" srcOrd="6" destOrd="0" presId="urn:microsoft.com/office/officeart/2005/8/layout/bProcess4"/>
    <dgm:cxn modelId="{B10372DD-0CAA-FF45-91D2-1717BC0CA534}" type="presParOf" srcId="{3D61C138-813F-6246-91C9-B8132611162F}" destId="{6865AE05-B36F-994F-88B5-E6E4F20EEE13}" srcOrd="0" destOrd="0" presId="urn:microsoft.com/office/officeart/2005/8/layout/bProcess4"/>
    <dgm:cxn modelId="{5C5A87B0-8E61-F346-A0AB-05639E6E3610}" type="presParOf" srcId="{3D61C138-813F-6246-91C9-B8132611162F}" destId="{E1CFE122-1D0F-E24D-9CF0-50092FEEAE63}" srcOrd="1" destOrd="0" presId="urn:microsoft.com/office/officeart/2005/8/layout/bProcess4"/>
    <dgm:cxn modelId="{E2F49320-AD63-1A46-B818-C0609DEC4143}" type="presParOf" srcId="{EA625CFB-0C8A-F64D-9E0B-82EAC7B05D3C}" destId="{7A8B880B-B6E2-C143-AA77-0CA21EC83962}" srcOrd="7" destOrd="0" presId="urn:microsoft.com/office/officeart/2005/8/layout/bProcess4"/>
    <dgm:cxn modelId="{1249136A-8848-9844-BD98-A6FC35F3EF69}" type="presParOf" srcId="{EA625CFB-0C8A-F64D-9E0B-82EAC7B05D3C}" destId="{3114E422-2A59-904A-88BD-30B631068984}" srcOrd="8" destOrd="0" presId="urn:microsoft.com/office/officeart/2005/8/layout/bProcess4"/>
    <dgm:cxn modelId="{26210185-4ED4-F04D-8ED5-BD77142D6AFC}" type="presParOf" srcId="{3114E422-2A59-904A-88BD-30B631068984}" destId="{7F94CF5F-9CC9-464D-B7C7-793B5DFF62EA}" srcOrd="0" destOrd="0" presId="urn:microsoft.com/office/officeart/2005/8/layout/bProcess4"/>
    <dgm:cxn modelId="{02072F90-C173-A14C-A7F8-C6DC7AEB3919}" type="presParOf" srcId="{3114E422-2A59-904A-88BD-30B631068984}" destId="{9C364FB4-3FEE-3344-AC87-89E03C701392}" srcOrd="1" destOrd="0" presId="urn:microsoft.com/office/officeart/2005/8/layout/bProcess4"/>
    <dgm:cxn modelId="{90CEBE25-7EA8-C248-A355-74AD65B84B6A}" type="presParOf" srcId="{EA625CFB-0C8A-F64D-9E0B-82EAC7B05D3C}" destId="{6A073B89-BB42-6E45-8D3F-7EB0274B6084}" srcOrd="9" destOrd="0" presId="urn:microsoft.com/office/officeart/2005/8/layout/bProcess4"/>
    <dgm:cxn modelId="{571D6A7E-37CB-054B-99F8-9DDD3B5ED55C}" type="presParOf" srcId="{EA625CFB-0C8A-F64D-9E0B-82EAC7B05D3C}" destId="{88854647-FEDC-1648-A44E-19C7E615FE96}" srcOrd="10" destOrd="0" presId="urn:microsoft.com/office/officeart/2005/8/layout/bProcess4"/>
    <dgm:cxn modelId="{3C9F206F-CB80-774F-8EB8-B1D2E4824696}" type="presParOf" srcId="{88854647-FEDC-1648-A44E-19C7E615FE96}" destId="{F21F2B29-DE5D-DA4B-AF4D-0BAA55CA14D2}" srcOrd="0" destOrd="0" presId="urn:microsoft.com/office/officeart/2005/8/layout/bProcess4"/>
    <dgm:cxn modelId="{E8E56721-A670-114E-888D-AAB4F44C7729}" type="presParOf" srcId="{88854647-FEDC-1648-A44E-19C7E615FE96}" destId="{67723B30-02C8-2F43-AAEC-BBD258008564}" srcOrd="1" destOrd="0" presId="urn:microsoft.com/office/officeart/2005/8/layout/bProcess4"/>
    <dgm:cxn modelId="{242BC983-05F1-7744-AC5F-FCC322570A6F}" type="presParOf" srcId="{EA625CFB-0C8A-F64D-9E0B-82EAC7B05D3C}" destId="{71ACBBDF-ADF9-AD4C-8A39-C4350D91A508}" srcOrd="11" destOrd="0" presId="urn:microsoft.com/office/officeart/2005/8/layout/bProcess4"/>
    <dgm:cxn modelId="{D57E8CCF-15EB-2B4C-B762-8169146C963A}" type="presParOf" srcId="{EA625CFB-0C8A-F64D-9E0B-82EAC7B05D3C}" destId="{46C648E9-6413-E148-B3B7-455B56D53B9D}" srcOrd="12" destOrd="0" presId="urn:microsoft.com/office/officeart/2005/8/layout/bProcess4"/>
    <dgm:cxn modelId="{061F4749-F5BE-CE49-B0C4-C43965044279}" type="presParOf" srcId="{46C648E9-6413-E148-B3B7-455B56D53B9D}" destId="{B2E82902-3C8B-774C-905C-FE367DC8C2DE}" srcOrd="0" destOrd="0" presId="urn:microsoft.com/office/officeart/2005/8/layout/bProcess4"/>
    <dgm:cxn modelId="{717579BE-DB7F-AC43-A370-0BE4064996F4}" type="presParOf" srcId="{46C648E9-6413-E148-B3B7-455B56D53B9D}" destId="{23395FC6-6645-0843-BB67-EC9E2E23DB3D}" srcOrd="1" destOrd="0" presId="urn:microsoft.com/office/officeart/2005/8/layout/bProcess4"/>
    <dgm:cxn modelId="{52CF484B-2C0A-144F-8867-B0EA95CEB417}" type="presParOf" srcId="{EA625CFB-0C8A-F64D-9E0B-82EAC7B05D3C}" destId="{A7AB6AD7-55F3-084B-A84A-9D691B1D9CD6}" srcOrd="13" destOrd="0" presId="urn:microsoft.com/office/officeart/2005/8/layout/bProcess4"/>
    <dgm:cxn modelId="{A76CBD78-05D2-EE49-8A58-6EDB6561D28A}" type="presParOf" srcId="{EA625CFB-0C8A-F64D-9E0B-82EAC7B05D3C}" destId="{0F1E9B16-B0FA-6A4E-A7BC-56A3D1DFE818}" srcOrd="14" destOrd="0" presId="urn:microsoft.com/office/officeart/2005/8/layout/bProcess4"/>
    <dgm:cxn modelId="{BF0A774B-0AEC-674A-A1DC-24195E98EC8B}" type="presParOf" srcId="{0F1E9B16-B0FA-6A4E-A7BC-56A3D1DFE818}" destId="{82EF5363-9AFB-8F4E-91B5-8A261A73B526}" srcOrd="0" destOrd="0" presId="urn:microsoft.com/office/officeart/2005/8/layout/bProcess4"/>
    <dgm:cxn modelId="{F62CAC4D-F68B-584C-9BA6-285478E7F5FF}" type="presParOf" srcId="{0F1E9B16-B0FA-6A4E-A7BC-56A3D1DFE818}" destId="{689F464D-24FB-D346-84F6-6123740BB007}" srcOrd="1" destOrd="0" presId="urn:microsoft.com/office/officeart/2005/8/layout/bProcess4"/>
    <dgm:cxn modelId="{C20EF75D-EA20-EB48-8C8D-71E14CDB7B5F}" type="presParOf" srcId="{EA625CFB-0C8A-F64D-9E0B-82EAC7B05D3C}" destId="{1906FD36-EB27-AA45-8C7D-092967C75A5C}" srcOrd="15" destOrd="0" presId="urn:microsoft.com/office/officeart/2005/8/layout/bProcess4"/>
    <dgm:cxn modelId="{6E7D30DB-D579-4746-AFCB-9FF782C05E90}" type="presParOf" srcId="{EA625CFB-0C8A-F64D-9E0B-82EAC7B05D3C}" destId="{CB75FEA2-24B1-434E-ABD3-A1D6E8DAAA70}" srcOrd="16" destOrd="0" presId="urn:microsoft.com/office/officeart/2005/8/layout/bProcess4"/>
    <dgm:cxn modelId="{A17413B3-4633-6A47-9AE9-FB74B4158C8F}" type="presParOf" srcId="{CB75FEA2-24B1-434E-ABD3-A1D6E8DAAA70}" destId="{5ED95F88-1B35-F147-A64A-77FF5109769C}" srcOrd="0" destOrd="0" presId="urn:microsoft.com/office/officeart/2005/8/layout/bProcess4"/>
    <dgm:cxn modelId="{33747DF3-565A-4444-9586-A55E7360E963}" type="presParOf" srcId="{CB75FEA2-24B1-434E-ABD3-A1D6E8DAAA70}" destId="{F30A07B3-37E4-434A-870D-07BD3311B3CF}"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5F70D1-50C1-47D2-A03D-5D769F98171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A8644E3-D45B-4248-ACA8-680AC7FDB8FE}">
      <dgm:prSet/>
      <dgm:spPr/>
      <dgm:t>
        <a:bodyPr/>
        <a:lstStyle/>
        <a:p>
          <a:pPr algn="ctr">
            <a:lnSpc>
              <a:spcPct val="100000"/>
            </a:lnSpc>
          </a:pPr>
          <a:r>
            <a:rPr lang="en-US" dirty="0"/>
            <a:t>Sometimes to see anything good, you have to learn how to forgive!</a:t>
          </a:r>
        </a:p>
      </dgm:t>
    </dgm:pt>
    <dgm:pt modelId="{1C680D3C-3588-4504-A6BB-6369BB60D3AD}" type="parTrans" cxnId="{22030104-2329-4B01-B375-DA1DCA5CD92C}">
      <dgm:prSet/>
      <dgm:spPr/>
      <dgm:t>
        <a:bodyPr/>
        <a:lstStyle/>
        <a:p>
          <a:endParaRPr lang="en-US"/>
        </a:p>
      </dgm:t>
    </dgm:pt>
    <dgm:pt modelId="{CE313259-9804-40AE-9ACC-D57CB524F88A}" type="sibTrans" cxnId="{22030104-2329-4B01-B375-DA1DCA5CD92C}">
      <dgm:prSet/>
      <dgm:spPr/>
      <dgm:t>
        <a:bodyPr/>
        <a:lstStyle/>
        <a:p>
          <a:endParaRPr lang="en-US"/>
        </a:p>
      </dgm:t>
    </dgm:pt>
    <dgm:pt modelId="{7DD1A40A-F527-469A-A4EC-F9A5F08DD4D4}">
      <dgm:prSet custT="1"/>
      <dgm:spPr/>
      <dgm:t>
        <a:bodyPr/>
        <a:lstStyle/>
        <a:p>
          <a:pPr algn="ctr">
            <a:lnSpc>
              <a:spcPct val="100000"/>
            </a:lnSpc>
          </a:pPr>
          <a:r>
            <a:rPr lang="en-US" sz="2400" dirty="0">
              <a:hlinkClick xmlns:r="http://schemas.openxmlformats.org/officeDocument/2006/relationships" r:id="rId1">
                <a:extLst>
                  <a:ext uri="{A12FA001-AC4F-418D-AE19-62706E023703}">
                    <ahyp:hlinkClr xmlns:ahyp="http://schemas.microsoft.com/office/drawing/2018/hyperlinkcolor" val="tx"/>
                  </a:ext>
                </a:extLst>
              </a:hlinkClick>
            </a:rPr>
            <a:t>The Power of Forgiveness</a:t>
          </a:r>
          <a:endParaRPr lang="en-US" sz="2400" dirty="0"/>
        </a:p>
      </dgm:t>
    </dgm:pt>
    <dgm:pt modelId="{57D9B278-A041-417D-BAA7-1C8709834D91}" type="parTrans" cxnId="{2914F161-9FA6-4A10-B1BB-DE22683B609B}">
      <dgm:prSet/>
      <dgm:spPr/>
      <dgm:t>
        <a:bodyPr/>
        <a:lstStyle/>
        <a:p>
          <a:endParaRPr lang="en-US"/>
        </a:p>
      </dgm:t>
    </dgm:pt>
    <dgm:pt modelId="{E9A934DD-AB05-4B26-846B-4A19AD5B9200}" type="sibTrans" cxnId="{2914F161-9FA6-4A10-B1BB-DE22683B609B}">
      <dgm:prSet/>
      <dgm:spPr/>
      <dgm:t>
        <a:bodyPr/>
        <a:lstStyle/>
        <a:p>
          <a:endParaRPr lang="en-US"/>
        </a:p>
      </dgm:t>
    </dgm:pt>
    <dgm:pt modelId="{8758979F-7B07-453E-88C3-5B349D222CBE}" type="pres">
      <dgm:prSet presAssocID="{AC5F70D1-50C1-47D2-A03D-5D769F981712}" presName="root" presStyleCnt="0">
        <dgm:presLayoutVars>
          <dgm:dir/>
          <dgm:resizeHandles val="exact"/>
        </dgm:presLayoutVars>
      </dgm:prSet>
      <dgm:spPr/>
    </dgm:pt>
    <dgm:pt modelId="{93FE7474-493B-41CC-8107-270C87B2C0E0}" type="pres">
      <dgm:prSet presAssocID="{4A8644E3-D45B-4248-ACA8-680AC7FDB8FE}" presName="compNode" presStyleCnt="0"/>
      <dgm:spPr/>
    </dgm:pt>
    <dgm:pt modelId="{56AEE1FA-1FD6-4869-8953-767A84E0DAD9}" type="pres">
      <dgm:prSet presAssocID="{4A8644E3-D45B-4248-ACA8-680AC7FDB8FE}" presName="bgRect" presStyleLbl="bgShp" presStyleIdx="0" presStyleCnt="2"/>
      <dgm:spPr/>
    </dgm:pt>
    <dgm:pt modelId="{4B76C975-7631-4FC7-934B-7D674C2627EA}" type="pres">
      <dgm:prSet presAssocID="{4A8644E3-D45B-4248-ACA8-680AC7FDB8FE}"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Angel Face with Solid Fill"/>
        </a:ext>
      </dgm:extLst>
    </dgm:pt>
    <dgm:pt modelId="{7C3204F6-B7DE-4C11-9866-5A46257F2987}" type="pres">
      <dgm:prSet presAssocID="{4A8644E3-D45B-4248-ACA8-680AC7FDB8FE}" presName="spaceRect" presStyleCnt="0"/>
      <dgm:spPr/>
    </dgm:pt>
    <dgm:pt modelId="{8476C9D7-13D1-498B-B668-D731F886C3A0}" type="pres">
      <dgm:prSet presAssocID="{4A8644E3-D45B-4248-ACA8-680AC7FDB8FE}" presName="parTx" presStyleLbl="revTx" presStyleIdx="0" presStyleCnt="2">
        <dgm:presLayoutVars>
          <dgm:chMax val="0"/>
          <dgm:chPref val="0"/>
        </dgm:presLayoutVars>
      </dgm:prSet>
      <dgm:spPr/>
    </dgm:pt>
    <dgm:pt modelId="{38AABD17-E2D0-48B1-89D3-C79144377F31}" type="pres">
      <dgm:prSet presAssocID="{CE313259-9804-40AE-9ACC-D57CB524F88A}" presName="sibTrans" presStyleCnt="0"/>
      <dgm:spPr/>
    </dgm:pt>
    <dgm:pt modelId="{B3B1E19A-81A4-4CFE-B337-81A289552D8B}" type="pres">
      <dgm:prSet presAssocID="{7DD1A40A-F527-469A-A4EC-F9A5F08DD4D4}" presName="compNode" presStyleCnt="0"/>
      <dgm:spPr/>
    </dgm:pt>
    <dgm:pt modelId="{ED652945-2114-4951-A63D-02651F1C8165}" type="pres">
      <dgm:prSet presAssocID="{7DD1A40A-F527-469A-A4EC-F9A5F08DD4D4}" presName="bgRect" presStyleLbl="bgShp" presStyleIdx="1" presStyleCnt="2"/>
      <dgm:spPr/>
    </dgm:pt>
    <dgm:pt modelId="{48578834-51F5-43DF-9635-6DB00CF17282}" type="pres">
      <dgm:prSet presAssocID="{7DD1A40A-F527-469A-A4EC-F9A5F08DD4D4}"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Love Letter"/>
        </a:ext>
      </dgm:extLst>
    </dgm:pt>
    <dgm:pt modelId="{29BB88E8-6CCF-45A8-916B-6906DCCE4E2D}" type="pres">
      <dgm:prSet presAssocID="{7DD1A40A-F527-469A-A4EC-F9A5F08DD4D4}" presName="spaceRect" presStyleCnt="0"/>
      <dgm:spPr/>
    </dgm:pt>
    <dgm:pt modelId="{4CDCA62F-D348-4987-B074-B318687613FC}" type="pres">
      <dgm:prSet presAssocID="{7DD1A40A-F527-469A-A4EC-F9A5F08DD4D4}" presName="parTx" presStyleLbl="revTx" presStyleIdx="1" presStyleCnt="2">
        <dgm:presLayoutVars>
          <dgm:chMax val="0"/>
          <dgm:chPref val="0"/>
        </dgm:presLayoutVars>
      </dgm:prSet>
      <dgm:spPr/>
    </dgm:pt>
  </dgm:ptLst>
  <dgm:cxnLst>
    <dgm:cxn modelId="{22030104-2329-4B01-B375-DA1DCA5CD92C}" srcId="{AC5F70D1-50C1-47D2-A03D-5D769F981712}" destId="{4A8644E3-D45B-4248-ACA8-680AC7FDB8FE}" srcOrd="0" destOrd="0" parTransId="{1C680D3C-3588-4504-A6BB-6369BB60D3AD}" sibTransId="{CE313259-9804-40AE-9ACC-D57CB524F88A}"/>
    <dgm:cxn modelId="{2914F161-9FA6-4A10-B1BB-DE22683B609B}" srcId="{AC5F70D1-50C1-47D2-A03D-5D769F981712}" destId="{7DD1A40A-F527-469A-A4EC-F9A5F08DD4D4}" srcOrd="1" destOrd="0" parTransId="{57D9B278-A041-417D-BAA7-1C8709834D91}" sibTransId="{E9A934DD-AB05-4B26-846B-4A19AD5B9200}"/>
    <dgm:cxn modelId="{67F1C680-42B5-0C46-A83A-1791AD555117}" type="presOf" srcId="{4A8644E3-D45B-4248-ACA8-680AC7FDB8FE}" destId="{8476C9D7-13D1-498B-B668-D731F886C3A0}" srcOrd="0" destOrd="0" presId="urn:microsoft.com/office/officeart/2018/2/layout/IconVerticalSolidList"/>
    <dgm:cxn modelId="{D00553B4-EA1E-6746-B31D-30FAF8CC83B7}" type="presOf" srcId="{AC5F70D1-50C1-47D2-A03D-5D769F981712}" destId="{8758979F-7B07-453E-88C3-5B349D222CBE}" srcOrd="0" destOrd="0" presId="urn:microsoft.com/office/officeart/2018/2/layout/IconVerticalSolidList"/>
    <dgm:cxn modelId="{7E64AEDB-AB73-8F47-823A-3D0DE3A469EA}" type="presOf" srcId="{7DD1A40A-F527-469A-A4EC-F9A5F08DD4D4}" destId="{4CDCA62F-D348-4987-B074-B318687613FC}" srcOrd="0" destOrd="0" presId="urn:microsoft.com/office/officeart/2018/2/layout/IconVerticalSolidList"/>
    <dgm:cxn modelId="{BD8F9E0B-54D2-F247-A7E9-70D597A6C40C}" type="presParOf" srcId="{8758979F-7B07-453E-88C3-5B349D222CBE}" destId="{93FE7474-493B-41CC-8107-270C87B2C0E0}" srcOrd="0" destOrd="0" presId="urn:microsoft.com/office/officeart/2018/2/layout/IconVerticalSolidList"/>
    <dgm:cxn modelId="{403734FA-E582-034D-8EDD-C50D9607C158}" type="presParOf" srcId="{93FE7474-493B-41CC-8107-270C87B2C0E0}" destId="{56AEE1FA-1FD6-4869-8953-767A84E0DAD9}" srcOrd="0" destOrd="0" presId="urn:microsoft.com/office/officeart/2018/2/layout/IconVerticalSolidList"/>
    <dgm:cxn modelId="{8B8FE9D7-6BEA-104E-B1E3-D5A025F52111}" type="presParOf" srcId="{93FE7474-493B-41CC-8107-270C87B2C0E0}" destId="{4B76C975-7631-4FC7-934B-7D674C2627EA}" srcOrd="1" destOrd="0" presId="urn:microsoft.com/office/officeart/2018/2/layout/IconVerticalSolidList"/>
    <dgm:cxn modelId="{7B9D0520-64F6-9047-AE3F-072FF74B2989}" type="presParOf" srcId="{93FE7474-493B-41CC-8107-270C87B2C0E0}" destId="{7C3204F6-B7DE-4C11-9866-5A46257F2987}" srcOrd="2" destOrd="0" presId="urn:microsoft.com/office/officeart/2018/2/layout/IconVerticalSolidList"/>
    <dgm:cxn modelId="{E8505E80-9344-664B-B0AC-6DFB0AF1A5EB}" type="presParOf" srcId="{93FE7474-493B-41CC-8107-270C87B2C0E0}" destId="{8476C9D7-13D1-498B-B668-D731F886C3A0}" srcOrd="3" destOrd="0" presId="urn:microsoft.com/office/officeart/2018/2/layout/IconVerticalSolidList"/>
    <dgm:cxn modelId="{9B36B1D4-7CE2-9844-A9A4-719B670B9798}" type="presParOf" srcId="{8758979F-7B07-453E-88C3-5B349D222CBE}" destId="{38AABD17-E2D0-48B1-89D3-C79144377F31}" srcOrd="1" destOrd="0" presId="urn:microsoft.com/office/officeart/2018/2/layout/IconVerticalSolidList"/>
    <dgm:cxn modelId="{93829393-17FB-6849-86CC-509208ED837B}" type="presParOf" srcId="{8758979F-7B07-453E-88C3-5B349D222CBE}" destId="{B3B1E19A-81A4-4CFE-B337-81A289552D8B}" srcOrd="2" destOrd="0" presId="urn:microsoft.com/office/officeart/2018/2/layout/IconVerticalSolidList"/>
    <dgm:cxn modelId="{B165744E-794C-EB4F-A499-EB41F3229396}" type="presParOf" srcId="{B3B1E19A-81A4-4CFE-B337-81A289552D8B}" destId="{ED652945-2114-4951-A63D-02651F1C8165}" srcOrd="0" destOrd="0" presId="urn:microsoft.com/office/officeart/2018/2/layout/IconVerticalSolidList"/>
    <dgm:cxn modelId="{ECBEB4AB-9DF1-2B47-B54A-6FB0C780956E}" type="presParOf" srcId="{B3B1E19A-81A4-4CFE-B337-81A289552D8B}" destId="{48578834-51F5-43DF-9635-6DB00CF17282}" srcOrd="1" destOrd="0" presId="urn:microsoft.com/office/officeart/2018/2/layout/IconVerticalSolidList"/>
    <dgm:cxn modelId="{05451E1B-DB66-D245-A2D0-B550F7116035}" type="presParOf" srcId="{B3B1E19A-81A4-4CFE-B337-81A289552D8B}" destId="{29BB88E8-6CCF-45A8-916B-6906DCCE4E2D}" srcOrd="2" destOrd="0" presId="urn:microsoft.com/office/officeart/2018/2/layout/IconVerticalSolidList"/>
    <dgm:cxn modelId="{456E52E8-E7F3-FB4E-9A0B-041A8BA3CA76}" type="presParOf" srcId="{B3B1E19A-81A4-4CFE-B337-81A289552D8B}" destId="{4CDCA62F-D348-4987-B074-B318687613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F21256-44AC-4181-825E-E33366E722B6}"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AD88C5B1-2C55-4EE3-85DC-4DAC4806F8A9}">
      <dgm:prSet/>
      <dgm:spPr/>
      <dgm:t>
        <a:bodyPr/>
        <a:lstStyle/>
        <a:p>
          <a:r>
            <a:rPr lang="en-US"/>
            <a:t>Practice</a:t>
          </a:r>
        </a:p>
      </dgm:t>
    </dgm:pt>
    <dgm:pt modelId="{52A257F0-301F-4B42-889E-5D7997D9BC34}" type="parTrans" cxnId="{39E85A86-58EC-4C69-8926-0970F1F28D58}">
      <dgm:prSet/>
      <dgm:spPr/>
      <dgm:t>
        <a:bodyPr/>
        <a:lstStyle/>
        <a:p>
          <a:endParaRPr lang="en-US"/>
        </a:p>
      </dgm:t>
    </dgm:pt>
    <dgm:pt modelId="{0351AF93-D056-49E3-A800-FF79C590513C}" type="sibTrans" cxnId="{39E85A86-58EC-4C69-8926-0970F1F28D58}">
      <dgm:prSet/>
      <dgm:spPr/>
      <dgm:t>
        <a:bodyPr/>
        <a:lstStyle/>
        <a:p>
          <a:endParaRPr lang="en-US"/>
        </a:p>
      </dgm:t>
    </dgm:pt>
    <dgm:pt modelId="{AE83F0AC-94D2-4879-9495-4C55CC2EBBE2}">
      <dgm:prSet custT="1"/>
      <dgm:spPr/>
      <dgm:t>
        <a:bodyPr/>
        <a:lstStyle/>
        <a:p>
          <a:r>
            <a:rPr lang="en-US" sz="1800" dirty="0"/>
            <a:t>Practice Three Good Things for 2 weeks </a:t>
          </a:r>
        </a:p>
      </dgm:t>
    </dgm:pt>
    <dgm:pt modelId="{2466981C-3F7D-405D-BCDA-286FB0236323}" type="parTrans" cxnId="{A1EC7AB5-9E33-4052-8AF0-6762B2FD8719}">
      <dgm:prSet/>
      <dgm:spPr/>
      <dgm:t>
        <a:bodyPr/>
        <a:lstStyle/>
        <a:p>
          <a:endParaRPr lang="en-US"/>
        </a:p>
      </dgm:t>
    </dgm:pt>
    <dgm:pt modelId="{2C280A17-9062-4301-8E75-E1780E659403}" type="sibTrans" cxnId="{A1EC7AB5-9E33-4052-8AF0-6762B2FD8719}">
      <dgm:prSet/>
      <dgm:spPr/>
      <dgm:t>
        <a:bodyPr/>
        <a:lstStyle/>
        <a:p>
          <a:endParaRPr lang="en-US"/>
        </a:p>
      </dgm:t>
    </dgm:pt>
    <dgm:pt modelId="{4377F950-83F5-491B-8E76-722199E4E7A6}">
      <dgm:prSet/>
      <dgm:spPr/>
      <dgm:t>
        <a:bodyPr/>
        <a:lstStyle/>
        <a:p>
          <a:r>
            <a:rPr lang="en-US"/>
            <a:t>Start</a:t>
          </a:r>
        </a:p>
      </dgm:t>
    </dgm:pt>
    <dgm:pt modelId="{57306E59-B1B3-4FA9-ABDB-27CFD54B0385}" type="parTrans" cxnId="{413DAF74-CE6C-4FF1-A22D-3C81E239B1D2}">
      <dgm:prSet/>
      <dgm:spPr/>
      <dgm:t>
        <a:bodyPr/>
        <a:lstStyle/>
        <a:p>
          <a:endParaRPr lang="en-US"/>
        </a:p>
      </dgm:t>
    </dgm:pt>
    <dgm:pt modelId="{57EC9F56-1108-4DB9-931D-BE6A1C29F893}" type="sibTrans" cxnId="{413DAF74-CE6C-4FF1-A22D-3C81E239B1D2}">
      <dgm:prSet/>
      <dgm:spPr/>
      <dgm:t>
        <a:bodyPr/>
        <a:lstStyle/>
        <a:p>
          <a:endParaRPr lang="en-US"/>
        </a:p>
      </dgm:t>
    </dgm:pt>
    <dgm:pt modelId="{790B3153-7E51-4B3A-A2F5-F7926AE6A13F}">
      <dgm:prSet custT="1"/>
      <dgm:spPr/>
      <dgm:t>
        <a:bodyPr/>
        <a:lstStyle/>
        <a:p>
          <a:r>
            <a:rPr lang="en-US" sz="1800" dirty="0"/>
            <a:t>Start a gratitude journal</a:t>
          </a:r>
        </a:p>
      </dgm:t>
    </dgm:pt>
    <dgm:pt modelId="{F1E793EE-1B54-4E9C-A46A-85DA9BDA49C3}" type="parTrans" cxnId="{DFF82218-6B20-4520-BE82-DB0FFD85E55F}">
      <dgm:prSet/>
      <dgm:spPr/>
      <dgm:t>
        <a:bodyPr/>
        <a:lstStyle/>
        <a:p>
          <a:endParaRPr lang="en-US"/>
        </a:p>
      </dgm:t>
    </dgm:pt>
    <dgm:pt modelId="{609C1C8B-708B-4DF3-AA48-399327C0514C}" type="sibTrans" cxnId="{DFF82218-6B20-4520-BE82-DB0FFD85E55F}">
      <dgm:prSet/>
      <dgm:spPr/>
      <dgm:t>
        <a:bodyPr/>
        <a:lstStyle/>
        <a:p>
          <a:endParaRPr lang="en-US"/>
        </a:p>
      </dgm:t>
    </dgm:pt>
    <dgm:pt modelId="{1D23B7E9-B0D3-47EF-8197-F6D46937105B}">
      <dgm:prSet/>
      <dgm:spPr/>
      <dgm:t>
        <a:bodyPr/>
        <a:lstStyle/>
        <a:p>
          <a:r>
            <a:rPr lang="en-US"/>
            <a:t>Start</a:t>
          </a:r>
        </a:p>
      </dgm:t>
    </dgm:pt>
    <dgm:pt modelId="{35D93205-E4BB-4FCE-9FE8-D6643C7389AE}" type="parTrans" cxnId="{51211704-5F5E-4DB2-A8CB-DECB6A96EA24}">
      <dgm:prSet/>
      <dgm:spPr/>
      <dgm:t>
        <a:bodyPr/>
        <a:lstStyle/>
        <a:p>
          <a:endParaRPr lang="en-US"/>
        </a:p>
      </dgm:t>
    </dgm:pt>
    <dgm:pt modelId="{66E619C5-0112-4D8A-BC4B-4D1E89A96BB5}" type="sibTrans" cxnId="{51211704-5F5E-4DB2-A8CB-DECB6A96EA24}">
      <dgm:prSet/>
      <dgm:spPr/>
      <dgm:t>
        <a:bodyPr/>
        <a:lstStyle/>
        <a:p>
          <a:endParaRPr lang="en-US"/>
        </a:p>
      </dgm:t>
    </dgm:pt>
    <dgm:pt modelId="{000BFD4B-FFE6-4242-A572-931693291D3E}">
      <dgm:prSet custT="1"/>
      <dgm:spPr/>
      <dgm:t>
        <a:bodyPr/>
        <a:lstStyle/>
        <a:p>
          <a:r>
            <a:rPr lang="en-US" sz="1800" dirty="0"/>
            <a:t>Start gratitude board at home or at school</a:t>
          </a:r>
        </a:p>
      </dgm:t>
    </dgm:pt>
    <dgm:pt modelId="{E75F3B8D-1D75-46BE-8AC2-2DE901CC810C}" type="parTrans" cxnId="{ACBFE5EB-7550-496D-BFF3-D88EAE8AB27D}">
      <dgm:prSet/>
      <dgm:spPr/>
      <dgm:t>
        <a:bodyPr/>
        <a:lstStyle/>
        <a:p>
          <a:endParaRPr lang="en-US"/>
        </a:p>
      </dgm:t>
    </dgm:pt>
    <dgm:pt modelId="{EF5F658C-C433-4B0B-8904-FF2E8C154676}" type="sibTrans" cxnId="{ACBFE5EB-7550-496D-BFF3-D88EAE8AB27D}">
      <dgm:prSet/>
      <dgm:spPr/>
      <dgm:t>
        <a:bodyPr/>
        <a:lstStyle/>
        <a:p>
          <a:endParaRPr lang="en-US"/>
        </a:p>
      </dgm:t>
    </dgm:pt>
    <dgm:pt modelId="{F32CF673-1888-469E-B275-BE506B3699EE}">
      <dgm:prSet/>
      <dgm:spPr/>
      <dgm:t>
        <a:bodyPr/>
        <a:lstStyle/>
        <a:p>
          <a:r>
            <a:rPr lang="en-US"/>
            <a:t>Start</a:t>
          </a:r>
        </a:p>
      </dgm:t>
    </dgm:pt>
    <dgm:pt modelId="{143868EE-4718-493F-967E-EF859C464E5E}" type="parTrans" cxnId="{7EA5DFE1-6D3B-4659-BFDB-62A5D7FCD5D6}">
      <dgm:prSet/>
      <dgm:spPr/>
      <dgm:t>
        <a:bodyPr/>
        <a:lstStyle/>
        <a:p>
          <a:endParaRPr lang="en-US"/>
        </a:p>
      </dgm:t>
    </dgm:pt>
    <dgm:pt modelId="{BFBE4E07-F3D8-49A1-86A4-DE77E6979AAB}" type="sibTrans" cxnId="{7EA5DFE1-6D3B-4659-BFDB-62A5D7FCD5D6}">
      <dgm:prSet/>
      <dgm:spPr/>
      <dgm:t>
        <a:bodyPr/>
        <a:lstStyle/>
        <a:p>
          <a:endParaRPr lang="en-US"/>
        </a:p>
      </dgm:t>
    </dgm:pt>
    <dgm:pt modelId="{340D5F25-6363-491B-AE1B-F331684173DD}">
      <dgm:prSet custT="1"/>
      <dgm:spPr/>
      <dgm:t>
        <a:bodyPr/>
        <a:lstStyle/>
        <a:p>
          <a:r>
            <a:rPr lang="en-US" sz="1800" dirty="0"/>
            <a:t>Start every group conversation with Three Good Things that the group can come up with!</a:t>
          </a:r>
        </a:p>
      </dgm:t>
    </dgm:pt>
    <dgm:pt modelId="{646331F4-8EE2-41E8-B30E-5A958B248A4D}" type="parTrans" cxnId="{934AB714-D54E-4130-8ADB-B2D5A865A4C2}">
      <dgm:prSet/>
      <dgm:spPr/>
      <dgm:t>
        <a:bodyPr/>
        <a:lstStyle/>
        <a:p>
          <a:endParaRPr lang="en-US"/>
        </a:p>
      </dgm:t>
    </dgm:pt>
    <dgm:pt modelId="{8CF9522B-B33C-450A-9E6C-53D529B7B2F3}" type="sibTrans" cxnId="{934AB714-D54E-4130-8ADB-B2D5A865A4C2}">
      <dgm:prSet/>
      <dgm:spPr/>
      <dgm:t>
        <a:bodyPr/>
        <a:lstStyle/>
        <a:p>
          <a:endParaRPr lang="en-US"/>
        </a:p>
      </dgm:t>
    </dgm:pt>
    <dgm:pt modelId="{5F9213EF-6B2B-4735-BB32-1B417CB9F6F0}">
      <dgm:prSet/>
      <dgm:spPr/>
      <dgm:t>
        <a:bodyPr/>
        <a:lstStyle/>
        <a:p>
          <a:r>
            <a:rPr lang="en-US"/>
            <a:t>Give</a:t>
          </a:r>
        </a:p>
      </dgm:t>
    </dgm:pt>
    <dgm:pt modelId="{C119A2E2-6ABC-4D2B-AF56-8ED15E140E80}" type="parTrans" cxnId="{0D5978F7-EA12-42A5-9751-747C43C14436}">
      <dgm:prSet/>
      <dgm:spPr/>
      <dgm:t>
        <a:bodyPr/>
        <a:lstStyle/>
        <a:p>
          <a:endParaRPr lang="en-US"/>
        </a:p>
      </dgm:t>
    </dgm:pt>
    <dgm:pt modelId="{9DF3D617-9A6E-43C6-AD86-82BC1633A143}" type="sibTrans" cxnId="{0D5978F7-EA12-42A5-9751-747C43C14436}">
      <dgm:prSet/>
      <dgm:spPr/>
      <dgm:t>
        <a:bodyPr/>
        <a:lstStyle/>
        <a:p>
          <a:endParaRPr lang="en-US"/>
        </a:p>
      </dgm:t>
    </dgm:pt>
    <dgm:pt modelId="{F98D1305-032B-44FB-B43D-89B1EC740439}">
      <dgm:prSet custT="1"/>
      <dgm:spPr/>
      <dgm:t>
        <a:bodyPr/>
        <a:lstStyle/>
        <a:p>
          <a:r>
            <a:rPr lang="en-US" sz="1800" dirty="0"/>
            <a:t>Give forgiveness a shot!</a:t>
          </a:r>
        </a:p>
      </dgm:t>
    </dgm:pt>
    <dgm:pt modelId="{F2D4835B-C9EE-4188-9242-15EDAB81B5F3}" type="parTrans" cxnId="{45CA4029-BD76-4F5B-B95F-A174FE19FBCB}">
      <dgm:prSet/>
      <dgm:spPr/>
      <dgm:t>
        <a:bodyPr/>
        <a:lstStyle/>
        <a:p>
          <a:endParaRPr lang="en-US"/>
        </a:p>
      </dgm:t>
    </dgm:pt>
    <dgm:pt modelId="{EA4B63B5-0EA5-4573-9513-10130F27270B}" type="sibTrans" cxnId="{45CA4029-BD76-4F5B-B95F-A174FE19FBCB}">
      <dgm:prSet/>
      <dgm:spPr/>
      <dgm:t>
        <a:bodyPr/>
        <a:lstStyle/>
        <a:p>
          <a:endParaRPr lang="en-US"/>
        </a:p>
      </dgm:t>
    </dgm:pt>
    <dgm:pt modelId="{98D873BA-ACDF-7D45-916A-07BEF5BB820A}" type="pres">
      <dgm:prSet presAssocID="{A7F21256-44AC-4181-825E-E33366E722B6}" presName="Name0" presStyleCnt="0">
        <dgm:presLayoutVars>
          <dgm:dir/>
          <dgm:animLvl val="lvl"/>
          <dgm:resizeHandles val="exact"/>
        </dgm:presLayoutVars>
      </dgm:prSet>
      <dgm:spPr/>
    </dgm:pt>
    <dgm:pt modelId="{2E607198-FE86-8640-99C4-03F366F212D7}" type="pres">
      <dgm:prSet presAssocID="{AD88C5B1-2C55-4EE3-85DC-4DAC4806F8A9}" presName="linNode" presStyleCnt="0"/>
      <dgm:spPr/>
    </dgm:pt>
    <dgm:pt modelId="{6B3A1B3D-1BF7-2D4D-9EE7-6213E16FEFD8}" type="pres">
      <dgm:prSet presAssocID="{AD88C5B1-2C55-4EE3-85DC-4DAC4806F8A9}" presName="parentText" presStyleLbl="alignNode1" presStyleIdx="0" presStyleCnt="5">
        <dgm:presLayoutVars>
          <dgm:chMax val="1"/>
          <dgm:bulletEnabled/>
        </dgm:presLayoutVars>
      </dgm:prSet>
      <dgm:spPr/>
    </dgm:pt>
    <dgm:pt modelId="{7FBE2345-2924-F64C-B90D-A7B8BB908BBC}" type="pres">
      <dgm:prSet presAssocID="{AD88C5B1-2C55-4EE3-85DC-4DAC4806F8A9}" presName="descendantText" presStyleLbl="alignAccFollowNode1" presStyleIdx="0" presStyleCnt="5">
        <dgm:presLayoutVars>
          <dgm:bulletEnabled/>
        </dgm:presLayoutVars>
      </dgm:prSet>
      <dgm:spPr/>
    </dgm:pt>
    <dgm:pt modelId="{E087B7C1-6723-0F49-BBD8-5F29D2BB2215}" type="pres">
      <dgm:prSet presAssocID="{0351AF93-D056-49E3-A800-FF79C590513C}" presName="sp" presStyleCnt="0"/>
      <dgm:spPr/>
    </dgm:pt>
    <dgm:pt modelId="{C0E98DCB-9B98-4C42-BD4C-0AD15BFBEA8D}" type="pres">
      <dgm:prSet presAssocID="{4377F950-83F5-491B-8E76-722199E4E7A6}" presName="linNode" presStyleCnt="0"/>
      <dgm:spPr/>
    </dgm:pt>
    <dgm:pt modelId="{0901ECB2-931B-EF47-BEF4-253C9A23D784}" type="pres">
      <dgm:prSet presAssocID="{4377F950-83F5-491B-8E76-722199E4E7A6}" presName="parentText" presStyleLbl="alignNode1" presStyleIdx="1" presStyleCnt="5">
        <dgm:presLayoutVars>
          <dgm:chMax val="1"/>
          <dgm:bulletEnabled/>
        </dgm:presLayoutVars>
      </dgm:prSet>
      <dgm:spPr/>
    </dgm:pt>
    <dgm:pt modelId="{91BA25E3-0966-D345-959F-F84FAC1A8227}" type="pres">
      <dgm:prSet presAssocID="{4377F950-83F5-491B-8E76-722199E4E7A6}" presName="descendantText" presStyleLbl="alignAccFollowNode1" presStyleIdx="1" presStyleCnt="5">
        <dgm:presLayoutVars>
          <dgm:bulletEnabled/>
        </dgm:presLayoutVars>
      </dgm:prSet>
      <dgm:spPr/>
    </dgm:pt>
    <dgm:pt modelId="{792F3102-54FD-F24A-B53D-0FCB060999B0}" type="pres">
      <dgm:prSet presAssocID="{57EC9F56-1108-4DB9-931D-BE6A1C29F893}" presName="sp" presStyleCnt="0"/>
      <dgm:spPr/>
    </dgm:pt>
    <dgm:pt modelId="{D53C86C8-B97B-6946-A8FA-A66C37B57C9A}" type="pres">
      <dgm:prSet presAssocID="{1D23B7E9-B0D3-47EF-8197-F6D46937105B}" presName="linNode" presStyleCnt="0"/>
      <dgm:spPr/>
    </dgm:pt>
    <dgm:pt modelId="{0FA0BEDB-7196-8D45-87CF-0B1B03EAF822}" type="pres">
      <dgm:prSet presAssocID="{1D23B7E9-B0D3-47EF-8197-F6D46937105B}" presName="parentText" presStyleLbl="alignNode1" presStyleIdx="2" presStyleCnt="5">
        <dgm:presLayoutVars>
          <dgm:chMax val="1"/>
          <dgm:bulletEnabled/>
        </dgm:presLayoutVars>
      </dgm:prSet>
      <dgm:spPr/>
    </dgm:pt>
    <dgm:pt modelId="{8D0062D0-661A-DF4A-9716-A7AE34DC9A2A}" type="pres">
      <dgm:prSet presAssocID="{1D23B7E9-B0D3-47EF-8197-F6D46937105B}" presName="descendantText" presStyleLbl="alignAccFollowNode1" presStyleIdx="2" presStyleCnt="5">
        <dgm:presLayoutVars>
          <dgm:bulletEnabled/>
        </dgm:presLayoutVars>
      </dgm:prSet>
      <dgm:spPr/>
    </dgm:pt>
    <dgm:pt modelId="{7509D950-BF05-C443-94D5-58D5C1BA87C0}" type="pres">
      <dgm:prSet presAssocID="{66E619C5-0112-4D8A-BC4B-4D1E89A96BB5}" presName="sp" presStyleCnt="0"/>
      <dgm:spPr/>
    </dgm:pt>
    <dgm:pt modelId="{14186AEF-4344-064E-9B68-A6EE0BDDB10A}" type="pres">
      <dgm:prSet presAssocID="{F32CF673-1888-469E-B275-BE506B3699EE}" presName="linNode" presStyleCnt="0"/>
      <dgm:spPr/>
    </dgm:pt>
    <dgm:pt modelId="{03E9228D-F865-C741-8C9F-25E056E20150}" type="pres">
      <dgm:prSet presAssocID="{F32CF673-1888-469E-B275-BE506B3699EE}" presName="parentText" presStyleLbl="alignNode1" presStyleIdx="3" presStyleCnt="5">
        <dgm:presLayoutVars>
          <dgm:chMax val="1"/>
          <dgm:bulletEnabled/>
        </dgm:presLayoutVars>
      </dgm:prSet>
      <dgm:spPr/>
    </dgm:pt>
    <dgm:pt modelId="{F1F15FB2-C2DF-B649-BE0B-AF7864D04EC9}" type="pres">
      <dgm:prSet presAssocID="{F32CF673-1888-469E-B275-BE506B3699EE}" presName="descendantText" presStyleLbl="alignAccFollowNode1" presStyleIdx="3" presStyleCnt="5">
        <dgm:presLayoutVars>
          <dgm:bulletEnabled/>
        </dgm:presLayoutVars>
      </dgm:prSet>
      <dgm:spPr/>
    </dgm:pt>
    <dgm:pt modelId="{EBD770AD-8472-7545-9B47-DBAE4B408A5D}" type="pres">
      <dgm:prSet presAssocID="{BFBE4E07-F3D8-49A1-86A4-DE77E6979AAB}" presName="sp" presStyleCnt="0"/>
      <dgm:spPr/>
    </dgm:pt>
    <dgm:pt modelId="{7D0A181E-D107-C549-8E0D-2B97E81EC0C8}" type="pres">
      <dgm:prSet presAssocID="{5F9213EF-6B2B-4735-BB32-1B417CB9F6F0}" presName="linNode" presStyleCnt="0"/>
      <dgm:spPr/>
    </dgm:pt>
    <dgm:pt modelId="{F23A0F00-D2BD-084E-B0F4-A077AAE83068}" type="pres">
      <dgm:prSet presAssocID="{5F9213EF-6B2B-4735-BB32-1B417CB9F6F0}" presName="parentText" presStyleLbl="alignNode1" presStyleIdx="4" presStyleCnt="5">
        <dgm:presLayoutVars>
          <dgm:chMax val="1"/>
          <dgm:bulletEnabled/>
        </dgm:presLayoutVars>
      </dgm:prSet>
      <dgm:spPr/>
    </dgm:pt>
    <dgm:pt modelId="{61E713AD-3D8C-854A-83C2-A5BBD1CB5829}" type="pres">
      <dgm:prSet presAssocID="{5F9213EF-6B2B-4735-BB32-1B417CB9F6F0}" presName="descendantText" presStyleLbl="alignAccFollowNode1" presStyleIdx="4" presStyleCnt="5">
        <dgm:presLayoutVars>
          <dgm:bulletEnabled/>
        </dgm:presLayoutVars>
      </dgm:prSet>
      <dgm:spPr/>
    </dgm:pt>
  </dgm:ptLst>
  <dgm:cxnLst>
    <dgm:cxn modelId="{51211704-5F5E-4DB2-A8CB-DECB6A96EA24}" srcId="{A7F21256-44AC-4181-825E-E33366E722B6}" destId="{1D23B7E9-B0D3-47EF-8197-F6D46937105B}" srcOrd="2" destOrd="0" parTransId="{35D93205-E4BB-4FCE-9FE8-D6643C7389AE}" sibTransId="{66E619C5-0112-4D8A-BC4B-4D1E89A96BB5}"/>
    <dgm:cxn modelId="{934AB714-D54E-4130-8ADB-B2D5A865A4C2}" srcId="{F32CF673-1888-469E-B275-BE506B3699EE}" destId="{340D5F25-6363-491B-AE1B-F331684173DD}" srcOrd="0" destOrd="0" parTransId="{646331F4-8EE2-41E8-B30E-5A958B248A4D}" sibTransId="{8CF9522B-B33C-450A-9E6C-53D529B7B2F3}"/>
    <dgm:cxn modelId="{DFF82218-6B20-4520-BE82-DB0FFD85E55F}" srcId="{4377F950-83F5-491B-8E76-722199E4E7A6}" destId="{790B3153-7E51-4B3A-A2F5-F7926AE6A13F}" srcOrd="0" destOrd="0" parTransId="{F1E793EE-1B54-4E9C-A46A-85DA9BDA49C3}" sibTransId="{609C1C8B-708B-4DF3-AA48-399327C0514C}"/>
    <dgm:cxn modelId="{E35D6720-5CC4-2F47-92ED-0C90DB68967B}" type="presOf" srcId="{F32CF673-1888-469E-B275-BE506B3699EE}" destId="{03E9228D-F865-C741-8C9F-25E056E20150}" srcOrd="0" destOrd="0" presId="urn:microsoft.com/office/officeart/2016/7/layout/VerticalSolidActionList"/>
    <dgm:cxn modelId="{45CA4029-BD76-4F5B-B95F-A174FE19FBCB}" srcId="{5F9213EF-6B2B-4735-BB32-1B417CB9F6F0}" destId="{F98D1305-032B-44FB-B43D-89B1EC740439}" srcOrd="0" destOrd="0" parTransId="{F2D4835B-C9EE-4188-9242-15EDAB81B5F3}" sibTransId="{EA4B63B5-0EA5-4573-9513-10130F27270B}"/>
    <dgm:cxn modelId="{44305A5F-9B99-9F4D-957B-634603142D3F}" type="presOf" srcId="{5F9213EF-6B2B-4735-BB32-1B417CB9F6F0}" destId="{F23A0F00-D2BD-084E-B0F4-A077AAE83068}" srcOrd="0" destOrd="0" presId="urn:microsoft.com/office/officeart/2016/7/layout/VerticalSolidActionList"/>
    <dgm:cxn modelId="{75083C4F-35D0-F04E-B0B2-BC22C25A8AF9}" type="presOf" srcId="{4377F950-83F5-491B-8E76-722199E4E7A6}" destId="{0901ECB2-931B-EF47-BEF4-253C9A23D784}" srcOrd="0" destOrd="0" presId="urn:microsoft.com/office/officeart/2016/7/layout/VerticalSolidActionList"/>
    <dgm:cxn modelId="{413DAF74-CE6C-4FF1-A22D-3C81E239B1D2}" srcId="{A7F21256-44AC-4181-825E-E33366E722B6}" destId="{4377F950-83F5-491B-8E76-722199E4E7A6}" srcOrd="1" destOrd="0" parTransId="{57306E59-B1B3-4FA9-ABDB-27CFD54B0385}" sibTransId="{57EC9F56-1108-4DB9-931D-BE6A1C29F893}"/>
    <dgm:cxn modelId="{79C10358-4338-2944-8E45-4E7ECCAA6491}" type="presOf" srcId="{F98D1305-032B-44FB-B43D-89B1EC740439}" destId="{61E713AD-3D8C-854A-83C2-A5BBD1CB5829}" srcOrd="0" destOrd="0" presId="urn:microsoft.com/office/officeart/2016/7/layout/VerticalSolidActionList"/>
    <dgm:cxn modelId="{FAE5BC85-AADF-A64B-ABD8-21C86721B9A6}" type="presOf" srcId="{AD88C5B1-2C55-4EE3-85DC-4DAC4806F8A9}" destId="{6B3A1B3D-1BF7-2D4D-9EE7-6213E16FEFD8}" srcOrd="0" destOrd="0" presId="urn:microsoft.com/office/officeart/2016/7/layout/VerticalSolidActionList"/>
    <dgm:cxn modelId="{39E85A86-58EC-4C69-8926-0970F1F28D58}" srcId="{A7F21256-44AC-4181-825E-E33366E722B6}" destId="{AD88C5B1-2C55-4EE3-85DC-4DAC4806F8A9}" srcOrd="0" destOrd="0" parTransId="{52A257F0-301F-4B42-889E-5D7997D9BC34}" sibTransId="{0351AF93-D056-49E3-A800-FF79C590513C}"/>
    <dgm:cxn modelId="{817A0293-2BDF-4241-A1A8-2B487932EB59}" type="presOf" srcId="{340D5F25-6363-491B-AE1B-F331684173DD}" destId="{F1F15FB2-C2DF-B649-BE0B-AF7864D04EC9}" srcOrd="0" destOrd="0" presId="urn:microsoft.com/office/officeart/2016/7/layout/VerticalSolidActionList"/>
    <dgm:cxn modelId="{2CD5A393-08C0-454F-8C13-417D0A8A1B7E}" type="presOf" srcId="{000BFD4B-FFE6-4242-A572-931693291D3E}" destId="{8D0062D0-661A-DF4A-9716-A7AE34DC9A2A}" srcOrd="0" destOrd="0" presId="urn:microsoft.com/office/officeart/2016/7/layout/VerticalSolidActionList"/>
    <dgm:cxn modelId="{E0CA23A0-0253-9540-BC85-1B1642908C65}" type="presOf" srcId="{790B3153-7E51-4B3A-A2F5-F7926AE6A13F}" destId="{91BA25E3-0966-D345-959F-F84FAC1A8227}" srcOrd="0" destOrd="0" presId="urn:microsoft.com/office/officeart/2016/7/layout/VerticalSolidActionList"/>
    <dgm:cxn modelId="{87E8D9A8-5235-3748-A8A4-E3223C38BADC}" type="presOf" srcId="{A7F21256-44AC-4181-825E-E33366E722B6}" destId="{98D873BA-ACDF-7D45-916A-07BEF5BB820A}" srcOrd="0" destOrd="0" presId="urn:microsoft.com/office/officeart/2016/7/layout/VerticalSolidActionList"/>
    <dgm:cxn modelId="{A1EC7AB5-9E33-4052-8AF0-6762B2FD8719}" srcId="{AD88C5B1-2C55-4EE3-85DC-4DAC4806F8A9}" destId="{AE83F0AC-94D2-4879-9495-4C55CC2EBBE2}" srcOrd="0" destOrd="0" parTransId="{2466981C-3F7D-405D-BCDA-286FB0236323}" sibTransId="{2C280A17-9062-4301-8E75-E1780E659403}"/>
    <dgm:cxn modelId="{321188B9-C249-F840-8022-2921314EBA65}" type="presOf" srcId="{AE83F0AC-94D2-4879-9495-4C55CC2EBBE2}" destId="{7FBE2345-2924-F64C-B90D-A7B8BB908BBC}" srcOrd="0" destOrd="0" presId="urn:microsoft.com/office/officeart/2016/7/layout/VerticalSolidActionList"/>
    <dgm:cxn modelId="{5421AFDC-2CDF-B744-A16D-FEFCB3D10832}" type="presOf" srcId="{1D23B7E9-B0D3-47EF-8197-F6D46937105B}" destId="{0FA0BEDB-7196-8D45-87CF-0B1B03EAF822}" srcOrd="0" destOrd="0" presId="urn:microsoft.com/office/officeart/2016/7/layout/VerticalSolidActionList"/>
    <dgm:cxn modelId="{7EA5DFE1-6D3B-4659-BFDB-62A5D7FCD5D6}" srcId="{A7F21256-44AC-4181-825E-E33366E722B6}" destId="{F32CF673-1888-469E-B275-BE506B3699EE}" srcOrd="3" destOrd="0" parTransId="{143868EE-4718-493F-967E-EF859C464E5E}" sibTransId="{BFBE4E07-F3D8-49A1-86A4-DE77E6979AAB}"/>
    <dgm:cxn modelId="{ACBFE5EB-7550-496D-BFF3-D88EAE8AB27D}" srcId="{1D23B7E9-B0D3-47EF-8197-F6D46937105B}" destId="{000BFD4B-FFE6-4242-A572-931693291D3E}" srcOrd="0" destOrd="0" parTransId="{E75F3B8D-1D75-46BE-8AC2-2DE901CC810C}" sibTransId="{EF5F658C-C433-4B0B-8904-FF2E8C154676}"/>
    <dgm:cxn modelId="{0D5978F7-EA12-42A5-9751-747C43C14436}" srcId="{A7F21256-44AC-4181-825E-E33366E722B6}" destId="{5F9213EF-6B2B-4735-BB32-1B417CB9F6F0}" srcOrd="4" destOrd="0" parTransId="{C119A2E2-6ABC-4D2B-AF56-8ED15E140E80}" sibTransId="{9DF3D617-9A6E-43C6-AD86-82BC1633A143}"/>
    <dgm:cxn modelId="{E8BA2BBC-BBB9-0B4B-BD11-9CAB159A1F0F}" type="presParOf" srcId="{98D873BA-ACDF-7D45-916A-07BEF5BB820A}" destId="{2E607198-FE86-8640-99C4-03F366F212D7}" srcOrd="0" destOrd="0" presId="urn:microsoft.com/office/officeart/2016/7/layout/VerticalSolidActionList"/>
    <dgm:cxn modelId="{D3BFB781-938F-CB4A-AA28-BF004FA9DCFD}" type="presParOf" srcId="{2E607198-FE86-8640-99C4-03F366F212D7}" destId="{6B3A1B3D-1BF7-2D4D-9EE7-6213E16FEFD8}" srcOrd="0" destOrd="0" presId="urn:microsoft.com/office/officeart/2016/7/layout/VerticalSolidActionList"/>
    <dgm:cxn modelId="{F5589480-0532-244E-B9F0-BC79BE103923}" type="presParOf" srcId="{2E607198-FE86-8640-99C4-03F366F212D7}" destId="{7FBE2345-2924-F64C-B90D-A7B8BB908BBC}" srcOrd="1" destOrd="0" presId="urn:microsoft.com/office/officeart/2016/7/layout/VerticalSolidActionList"/>
    <dgm:cxn modelId="{5AECBBE1-6BA7-4349-B8E9-F33378825133}" type="presParOf" srcId="{98D873BA-ACDF-7D45-916A-07BEF5BB820A}" destId="{E087B7C1-6723-0F49-BBD8-5F29D2BB2215}" srcOrd="1" destOrd="0" presId="urn:microsoft.com/office/officeart/2016/7/layout/VerticalSolidActionList"/>
    <dgm:cxn modelId="{E4100C52-EF86-424F-9161-CC21B2DBD2D6}" type="presParOf" srcId="{98D873BA-ACDF-7D45-916A-07BEF5BB820A}" destId="{C0E98DCB-9B98-4C42-BD4C-0AD15BFBEA8D}" srcOrd="2" destOrd="0" presId="urn:microsoft.com/office/officeart/2016/7/layout/VerticalSolidActionList"/>
    <dgm:cxn modelId="{D7889564-31E3-A043-9F02-B768DFBAAD5C}" type="presParOf" srcId="{C0E98DCB-9B98-4C42-BD4C-0AD15BFBEA8D}" destId="{0901ECB2-931B-EF47-BEF4-253C9A23D784}" srcOrd="0" destOrd="0" presId="urn:microsoft.com/office/officeart/2016/7/layout/VerticalSolidActionList"/>
    <dgm:cxn modelId="{05656F4D-5F55-0A4A-8E11-8BB30CBA67C6}" type="presParOf" srcId="{C0E98DCB-9B98-4C42-BD4C-0AD15BFBEA8D}" destId="{91BA25E3-0966-D345-959F-F84FAC1A8227}" srcOrd="1" destOrd="0" presId="urn:microsoft.com/office/officeart/2016/7/layout/VerticalSolidActionList"/>
    <dgm:cxn modelId="{43407C1C-367C-F945-8F25-3E02949078EF}" type="presParOf" srcId="{98D873BA-ACDF-7D45-916A-07BEF5BB820A}" destId="{792F3102-54FD-F24A-B53D-0FCB060999B0}" srcOrd="3" destOrd="0" presId="urn:microsoft.com/office/officeart/2016/7/layout/VerticalSolidActionList"/>
    <dgm:cxn modelId="{618286E7-4F52-9D43-BC24-C1129802F192}" type="presParOf" srcId="{98D873BA-ACDF-7D45-916A-07BEF5BB820A}" destId="{D53C86C8-B97B-6946-A8FA-A66C37B57C9A}" srcOrd="4" destOrd="0" presId="urn:microsoft.com/office/officeart/2016/7/layout/VerticalSolidActionList"/>
    <dgm:cxn modelId="{B7CCC1C2-58A5-AD4F-9928-E9EEA7617BC3}" type="presParOf" srcId="{D53C86C8-B97B-6946-A8FA-A66C37B57C9A}" destId="{0FA0BEDB-7196-8D45-87CF-0B1B03EAF822}" srcOrd="0" destOrd="0" presId="urn:microsoft.com/office/officeart/2016/7/layout/VerticalSolidActionList"/>
    <dgm:cxn modelId="{0BF73D8F-1075-3944-B6F3-AB9272B8D92A}" type="presParOf" srcId="{D53C86C8-B97B-6946-A8FA-A66C37B57C9A}" destId="{8D0062D0-661A-DF4A-9716-A7AE34DC9A2A}" srcOrd="1" destOrd="0" presId="urn:microsoft.com/office/officeart/2016/7/layout/VerticalSolidActionList"/>
    <dgm:cxn modelId="{FA043C3E-36B6-A44C-8A05-9AD598AF1466}" type="presParOf" srcId="{98D873BA-ACDF-7D45-916A-07BEF5BB820A}" destId="{7509D950-BF05-C443-94D5-58D5C1BA87C0}" srcOrd="5" destOrd="0" presId="urn:microsoft.com/office/officeart/2016/7/layout/VerticalSolidActionList"/>
    <dgm:cxn modelId="{1209E3DB-10F6-6342-8A5D-A19F17B894FB}" type="presParOf" srcId="{98D873BA-ACDF-7D45-916A-07BEF5BB820A}" destId="{14186AEF-4344-064E-9B68-A6EE0BDDB10A}" srcOrd="6" destOrd="0" presId="urn:microsoft.com/office/officeart/2016/7/layout/VerticalSolidActionList"/>
    <dgm:cxn modelId="{75AFEFEE-2E65-8347-ACF4-33A3F9928CAD}" type="presParOf" srcId="{14186AEF-4344-064E-9B68-A6EE0BDDB10A}" destId="{03E9228D-F865-C741-8C9F-25E056E20150}" srcOrd="0" destOrd="0" presId="urn:microsoft.com/office/officeart/2016/7/layout/VerticalSolidActionList"/>
    <dgm:cxn modelId="{5080179A-6384-0B43-AC50-7FFB71EBC288}" type="presParOf" srcId="{14186AEF-4344-064E-9B68-A6EE0BDDB10A}" destId="{F1F15FB2-C2DF-B649-BE0B-AF7864D04EC9}" srcOrd="1" destOrd="0" presId="urn:microsoft.com/office/officeart/2016/7/layout/VerticalSolidActionList"/>
    <dgm:cxn modelId="{A8AF398D-1372-D14C-9BAC-2356AE583693}" type="presParOf" srcId="{98D873BA-ACDF-7D45-916A-07BEF5BB820A}" destId="{EBD770AD-8472-7545-9B47-DBAE4B408A5D}" srcOrd="7" destOrd="0" presId="urn:microsoft.com/office/officeart/2016/7/layout/VerticalSolidActionList"/>
    <dgm:cxn modelId="{2F6DF329-120B-9644-BB91-6DAA6F7CA6E6}" type="presParOf" srcId="{98D873BA-ACDF-7D45-916A-07BEF5BB820A}" destId="{7D0A181E-D107-C549-8E0D-2B97E81EC0C8}" srcOrd="8" destOrd="0" presId="urn:microsoft.com/office/officeart/2016/7/layout/VerticalSolidActionList"/>
    <dgm:cxn modelId="{D41E31C4-F442-F240-9B48-41CB15D996BA}" type="presParOf" srcId="{7D0A181E-D107-C549-8E0D-2B97E81EC0C8}" destId="{F23A0F00-D2BD-084E-B0F4-A077AAE83068}" srcOrd="0" destOrd="0" presId="urn:microsoft.com/office/officeart/2016/7/layout/VerticalSolidActionList"/>
    <dgm:cxn modelId="{73040881-2226-BB43-9EEC-0A066C5AD49F}" type="presParOf" srcId="{7D0A181E-D107-C549-8E0D-2B97E81EC0C8}" destId="{61E713AD-3D8C-854A-83C2-A5BBD1CB582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2761C-430F-3A4D-B206-FF6D458178BD}">
      <dsp:nvSpPr>
        <dsp:cNvPr id="0" name=""/>
        <dsp:cNvSpPr/>
      </dsp:nvSpPr>
      <dsp:spPr>
        <a:xfrm>
          <a:off x="0" y="14499"/>
          <a:ext cx="4429635" cy="25648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Unique collaborative of physicians, nurses, healthcare leaders and community members</a:t>
          </a:r>
        </a:p>
      </dsp:txBody>
      <dsp:txXfrm>
        <a:off x="125206" y="139705"/>
        <a:ext cx="4179223" cy="2314447"/>
      </dsp:txXfrm>
    </dsp:sp>
    <dsp:sp modelId="{8DB0FDBA-3785-F841-9D3A-BCBDE68299EE}">
      <dsp:nvSpPr>
        <dsp:cNvPr id="0" name=""/>
        <dsp:cNvSpPr/>
      </dsp:nvSpPr>
      <dsp:spPr>
        <a:xfrm>
          <a:off x="0" y="2651359"/>
          <a:ext cx="4429635" cy="2564859"/>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Single purpose – </a:t>
          </a:r>
          <a:r>
            <a:rPr lang="en-US" sz="2500" b="1" kern="1200"/>
            <a:t>to impact the lives of individuals, communities, and organizations by promoting health through happiness</a:t>
          </a:r>
          <a:endParaRPr lang="en-US" sz="2500" kern="1200"/>
        </a:p>
      </dsp:txBody>
      <dsp:txXfrm>
        <a:off x="125206" y="2776565"/>
        <a:ext cx="4179223" cy="2314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62541-1076-7C48-8284-B2600D29EDDD}">
      <dsp:nvSpPr>
        <dsp:cNvPr id="0" name=""/>
        <dsp:cNvSpPr/>
      </dsp:nvSpPr>
      <dsp:spPr>
        <a:xfrm>
          <a:off x="0" y="436846"/>
          <a:ext cx="7543800"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cap="all"/>
          </a:pPr>
          <a:r>
            <a:rPr lang="en-US" sz="1700" kern="1200"/>
            <a:t>Just before bed, ask yourself “What are three things that went well today, and what is my role in making them happen?”</a:t>
          </a:r>
        </a:p>
      </dsp:txBody>
      <dsp:txXfrm>
        <a:off x="33012" y="469858"/>
        <a:ext cx="7477776" cy="610236"/>
      </dsp:txXfrm>
    </dsp:sp>
    <dsp:sp modelId="{839D025D-6D41-8341-924F-1533D45FBC59}">
      <dsp:nvSpPr>
        <dsp:cNvPr id="0" name=""/>
        <dsp:cNvSpPr/>
      </dsp:nvSpPr>
      <dsp:spPr>
        <a:xfrm>
          <a:off x="0" y="1162066"/>
          <a:ext cx="7543800" cy="676260"/>
        </a:xfrm>
        <a:prstGeom prst="roundRect">
          <a:avLst/>
        </a:prstGeom>
        <a:solidFill>
          <a:schemeClr val="accent2">
            <a:hueOff val="-441124"/>
            <a:satOff val="497"/>
            <a:lumOff val="117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cap="all"/>
          </a:pPr>
          <a:r>
            <a:rPr lang="en-US" sz="1700" kern="1200"/>
            <a:t>You remember best what you've reviewed during your last two wakeful hours</a:t>
          </a:r>
        </a:p>
      </dsp:txBody>
      <dsp:txXfrm>
        <a:off x="33012" y="1195078"/>
        <a:ext cx="7477776" cy="610236"/>
      </dsp:txXfrm>
    </dsp:sp>
    <dsp:sp modelId="{ECD0EA4C-5025-534D-8025-ADE95CF38CF6}">
      <dsp:nvSpPr>
        <dsp:cNvPr id="0" name=""/>
        <dsp:cNvSpPr/>
      </dsp:nvSpPr>
      <dsp:spPr>
        <a:xfrm>
          <a:off x="0" y="1887286"/>
          <a:ext cx="7543800" cy="676260"/>
        </a:xfrm>
        <a:prstGeom prst="roundRect">
          <a:avLst/>
        </a:prstGeom>
        <a:solidFill>
          <a:schemeClr val="accent2">
            <a:hueOff val="-882249"/>
            <a:satOff val="995"/>
            <a:lumOff val="235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cap="all"/>
          </a:pPr>
          <a:r>
            <a:rPr lang="en-US" sz="1700" kern="1200"/>
            <a:t>For best results, write it down</a:t>
          </a:r>
        </a:p>
      </dsp:txBody>
      <dsp:txXfrm>
        <a:off x="33012" y="1920298"/>
        <a:ext cx="7477776" cy="610236"/>
      </dsp:txXfrm>
    </dsp:sp>
    <dsp:sp modelId="{E3C498B8-18E5-0D49-A54F-1B9640BFB57B}">
      <dsp:nvSpPr>
        <dsp:cNvPr id="0" name=""/>
        <dsp:cNvSpPr/>
      </dsp:nvSpPr>
      <dsp:spPr>
        <a:xfrm>
          <a:off x="0" y="2612506"/>
          <a:ext cx="7543800" cy="676260"/>
        </a:xfrm>
        <a:prstGeom prst="roundRect">
          <a:avLst/>
        </a:prstGeom>
        <a:solidFill>
          <a:schemeClr val="accent2">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cap="all"/>
          </a:pPr>
          <a:r>
            <a:rPr lang="en-US" sz="1700" kern="1200"/>
            <a:t>Repeat for two weeks to make effects last longer </a:t>
          </a:r>
        </a:p>
      </dsp:txBody>
      <dsp:txXfrm>
        <a:off x="33012" y="2645518"/>
        <a:ext cx="7477776" cy="610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9A606-3E25-4CA0-B0FD-41EF315C50D7}">
      <dsp:nvSpPr>
        <dsp:cNvPr id="0" name=""/>
        <dsp:cNvSpPr/>
      </dsp:nvSpPr>
      <dsp:spPr>
        <a:xfrm>
          <a:off x="0" y="4086"/>
          <a:ext cx="4429635"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2ED62-89E9-41D6-8904-EE167C57045B}">
      <dsp:nvSpPr>
        <dsp:cNvPr id="0" name=""/>
        <dsp:cNvSpPr/>
      </dsp:nvSpPr>
      <dsp:spPr>
        <a:xfrm>
          <a:off x="263303" y="199931"/>
          <a:ext cx="478733" cy="478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54B3D2-AA18-4342-AC8F-80842D96C81F}">
      <dsp:nvSpPr>
        <dsp:cNvPr id="0" name=""/>
        <dsp:cNvSpPr/>
      </dsp:nvSpPr>
      <dsp:spPr>
        <a:xfrm>
          <a:off x="1005339" y="4086"/>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90000"/>
            </a:lnSpc>
            <a:spcBef>
              <a:spcPct val="0"/>
            </a:spcBef>
            <a:spcAft>
              <a:spcPct val="35000"/>
            </a:spcAft>
            <a:buNone/>
          </a:pPr>
          <a:r>
            <a:rPr lang="en-US" sz="1900" kern="1200"/>
            <a:t>Lower burn-out and depression</a:t>
          </a:r>
        </a:p>
      </dsp:txBody>
      <dsp:txXfrm>
        <a:off x="1005339" y="4086"/>
        <a:ext cx="3424295" cy="870424"/>
      </dsp:txXfrm>
    </dsp:sp>
    <dsp:sp modelId="{C83E2712-518C-426E-8280-5B4DF125D790}">
      <dsp:nvSpPr>
        <dsp:cNvPr id="0" name=""/>
        <dsp:cNvSpPr/>
      </dsp:nvSpPr>
      <dsp:spPr>
        <a:xfrm>
          <a:off x="0" y="1092116"/>
          <a:ext cx="4429635"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F98AA2-2524-44E3-A6A7-95F3B72E4157}">
      <dsp:nvSpPr>
        <dsp:cNvPr id="0" name=""/>
        <dsp:cNvSpPr/>
      </dsp:nvSpPr>
      <dsp:spPr>
        <a:xfrm>
          <a:off x="263303" y="1287962"/>
          <a:ext cx="478733" cy="478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B8C079-9CD2-4AA3-8A30-5CEF4E200230}">
      <dsp:nvSpPr>
        <dsp:cNvPr id="0" name=""/>
        <dsp:cNvSpPr/>
      </dsp:nvSpPr>
      <dsp:spPr>
        <a:xfrm>
          <a:off x="1005339" y="1092116"/>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90000"/>
            </a:lnSpc>
            <a:spcBef>
              <a:spcPct val="0"/>
            </a:spcBef>
            <a:spcAft>
              <a:spcPct val="35000"/>
            </a:spcAft>
            <a:buNone/>
          </a:pPr>
          <a:r>
            <a:rPr lang="en-US" sz="1900" kern="1200"/>
            <a:t>Better work-life balance</a:t>
          </a:r>
        </a:p>
      </dsp:txBody>
      <dsp:txXfrm>
        <a:off x="1005339" y="1092116"/>
        <a:ext cx="3424295" cy="870424"/>
      </dsp:txXfrm>
    </dsp:sp>
    <dsp:sp modelId="{3CB5D3A1-8D95-4144-9CA1-D6842A85DBF9}">
      <dsp:nvSpPr>
        <dsp:cNvPr id="0" name=""/>
        <dsp:cNvSpPr/>
      </dsp:nvSpPr>
      <dsp:spPr>
        <a:xfrm>
          <a:off x="0" y="2180146"/>
          <a:ext cx="4429635"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D34AF-5CF9-43C6-9B80-06060DE82919}">
      <dsp:nvSpPr>
        <dsp:cNvPr id="0" name=""/>
        <dsp:cNvSpPr/>
      </dsp:nvSpPr>
      <dsp:spPr>
        <a:xfrm>
          <a:off x="263303" y="2375992"/>
          <a:ext cx="478733" cy="478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1969E3-6AC9-44BE-AC52-2F805AD026AF}">
      <dsp:nvSpPr>
        <dsp:cNvPr id="0" name=""/>
        <dsp:cNvSpPr/>
      </dsp:nvSpPr>
      <dsp:spPr>
        <a:xfrm>
          <a:off x="1005339" y="2180146"/>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90000"/>
            </a:lnSpc>
            <a:spcBef>
              <a:spcPct val="0"/>
            </a:spcBef>
            <a:spcAft>
              <a:spcPct val="35000"/>
            </a:spcAft>
            <a:buNone/>
          </a:pPr>
          <a:r>
            <a:rPr lang="en-US" sz="1900" kern="1200"/>
            <a:t>Less conflict at work</a:t>
          </a:r>
        </a:p>
      </dsp:txBody>
      <dsp:txXfrm>
        <a:off x="1005339" y="2180146"/>
        <a:ext cx="3424295" cy="870424"/>
      </dsp:txXfrm>
    </dsp:sp>
    <dsp:sp modelId="{A7549000-294F-46C5-96E0-A7744CF5BBBD}">
      <dsp:nvSpPr>
        <dsp:cNvPr id="0" name=""/>
        <dsp:cNvSpPr/>
      </dsp:nvSpPr>
      <dsp:spPr>
        <a:xfrm>
          <a:off x="0" y="3268177"/>
          <a:ext cx="4429635"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4525A2-2BAB-41E3-8BE0-490927631172}">
      <dsp:nvSpPr>
        <dsp:cNvPr id="0" name=""/>
        <dsp:cNvSpPr/>
      </dsp:nvSpPr>
      <dsp:spPr>
        <a:xfrm>
          <a:off x="263303" y="3464022"/>
          <a:ext cx="478733" cy="4787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21481A-9810-4144-92B3-7FB9E3C4AAB3}">
      <dsp:nvSpPr>
        <dsp:cNvPr id="0" name=""/>
        <dsp:cNvSpPr/>
      </dsp:nvSpPr>
      <dsp:spPr>
        <a:xfrm>
          <a:off x="1005339" y="3268177"/>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90000"/>
            </a:lnSpc>
            <a:spcBef>
              <a:spcPct val="0"/>
            </a:spcBef>
            <a:spcAft>
              <a:spcPct val="35000"/>
            </a:spcAft>
            <a:buNone/>
          </a:pPr>
          <a:r>
            <a:rPr lang="en-US" sz="1900" kern="1200"/>
            <a:t>Higher levels of happiness</a:t>
          </a:r>
        </a:p>
      </dsp:txBody>
      <dsp:txXfrm>
        <a:off x="1005339" y="3268177"/>
        <a:ext cx="3424295" cy="870424"/>
      </dsp:txXfrm>
    </dsp:sp>
    <dsp:sp modelId="{B7A3D0F1-49F2-4E2C-9E7A-E412BA4241CB}">
      <dsp:nvSpPr>
        <dsp:cNvPr id="0" name=""/>
        <dsp:cNvSpPr/>
      </dsp:nvSpPr>
      <dsp:spPr>
        <a:xfrm>
          <a:off x="0" y="4356207"/>
          <a:ext cx="4429635"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9B321-B2ED-4A17-9FAF-2DBD095618AD}">
      <dsp:nvSpPr>
        <dsp:cNvPr id="0" name=""/>
        <dsp:cNvSpPr/>
      </dsp:nvSpPr>
      <dsp:spPr>
        <a:xfrm>
          <a:off x="263303" y="4552052"/>
          <a:ext cx="478733" cy="4787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77EA19-0F0D-4D17-97BA-89A1D78179AF}">
      <dsp:nvSpPr>
        <dsp:cNvPr id="0" name=""/>
        <dsp:cNvSpPr/>
      </dsp:nvSpPr>
      <dsp:spPr>
        <a:xfrm>
          <a:off x="1005339" y="4356207"/>
          <a:ext cx="3424295"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90000"/>
            </a:lnSpc>
            <a:spcBef>
              <a:spcPct val="0"/>
            </a:spcBef>
            <a:spcAft>
              <a:spcPct val="35000"/>
            </a:spcAft>
            <a:buNone/>
          </a:pPr>
          <a:r>
            <a:rPr lang="en-US" sz="1900" kern="1200"/>
            <a:t>Improved sleep quality</a:t>
          </a:r>
        </a:p>
      </dsp:txBody>
      <dsp:txXfrm>
        <a:off x="1005339" y="4356207"/>
        <a:ext cx="3424295" cy="870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3549F-5A1F-5945-BBFF-E0CA8D97A9EA}">
      <dsp:nvSpPr>
        <dsp:cNvPr id="0" name=""/>
        <dsp:cNvSpPr/>
      </dsp:nvSpPr>
      <dsp:spPr>
        <a:xfrm>
          <a:off x="0" y="2248604"/>
          <a:ext cx="7543800" cy="147532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hlinkClick xmlns:r="http://schemas.openxmlformats.org/officeDocument/2006/relationships" r:id="rId1">
                <a:extLst>
                  <a:ext uri="{A12FA001-AC4F-418D-AE19-62706E023703}">
                    <ahyp:hlinkClr xmlns:ahyp="http://schemas.microsoft.com/office/drawing/2018/hyperlinkcolor" val="tx"/>
                  </a:ext>
                </a:extLst>
              </a:hlinkClick>
            </a:rPr>
            <a:t>The Science of the Good Life</a:t>
          </a:r>
          <a:endParaRPr lang="en-US" sz="2600" kern="1200"/>
        </a:p>
      </dsp:txBody>
      <dsp:txXfrm>
        <a:off x="0" y="2248604"/>
        <a:ext cx="7543800" cy="1475327"/>
      </dsp:txXfrm>
    </dsp:sp>
    <dsp:sp modelId="{143C9318-9E6A-9345-9F78-C5E618E21D0A}">
      <dsp:nvSpPr>
        <dsp:cNvPr id="0" name=""/>
        <dsp:cNvSpPr/>
      </dsp:nvSpPr>
      <dsp:spPr>
        <a:xfrm rot="10800000">
          <a:off x="0" y="0"/>
          <a:ext cx="7543800" cy="2269054"/>
        </a:xfrm>
        <a:prstGeom prst="upArrowCallout">
          <a:avLst/>
        </a:prstGeom>
        <a:solidFill>
          <a:schemeClr val="accent2">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The Science of the Good Life: How one school increased student happiness with one simple exercise</a:t>
          </a:r>
        </a:p>
      </dsp:txBody>
      <dsp:txXfrm rot="10800000">
        <a:off x="0" y="0"/>
        <a:ext cx="7543800" cy="14743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5C668-619B-4D46-A6FB-2B8A18159B91}">
      <dsp:nvSpPr>
        <dsp:cNvPr id="0" name=""/>
        <dsp:cNvSpPr/>
      </dsp:nvSpPr>
      <dsp:spPr>
        <a:xfrm rot="5400000">
          <a:off x="68355" y="867675"/>
          <a:ext cx="1351752" cy="163270"/>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A5D1AC5-382B-C14E-AF22-4DAA58D8B41D}">
      <dsp:nvSpPr>
        <dsp:cNvPr id="0" name=""/>
        <dsp:cNvSpPr/>
      </dsp:nvSpPr>
      <dsp:spPr>
        <a:xfrm>
          <a:off x="376992" y="1555"/>
          <a:ext cx="1814114" cy="108846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Hugs</a:t>
          </a:r>
        </a:p>
      </dsp:txBody>
      <dsp:txXfrm>
        <a:off x="408872" y="33435"/>
        <a:ext cx="1750354" cy="1024708"/>
      </dsp:txXfrm>
    </dsp:sp>
    <dsp:sp modelId="{65FC5D63-FAC1-AC4B-9A09-39B82DC04F80}">
      <dsp:nvSpPr>
        <dsp:cNvPr id="0" name=""/>
        <dsp:cNvSpPr/>
      </dsp:nvSpPr>
      <dsp:spPr>
        <a:xfrm rot="5400000">
          <a:off x="68355" y="2228261"/>
          <a:ext cx="1351752" cy="163270"/>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42D7CA-3EC9-0A45-AA6F-179313D5A1FF}">
      <dsp:nvSpPr>
        <dsp:cNvPr id="0" name=""/>
        <dsp:cNvSpPr/>
      </dsp:nvSpPr>
      <dsp:spPr>
        <a:xfrm>
          <a:off x="376992" y="1362140"/>
          <a:ext cx="1814114" cy="108846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Smiles</a:t>
          </a:r>
        </a:p>
      </dsp:txBody>
      <dsp:txXfrm>
        <a:off x="408872" y="1394020"/>
        <a:ext cx="1750354" cy="1024708"/>
      </dsp:txXfrm>
    </dsp:sp>
    <dsp:sp modelId="{98F6A2B9-CACE-FE43-8690-2CE235664692}">
      <dsp:nvSpPr>
        <dsp:cNvPr id="0" name=""/>
        <dsp:cNvSpPr/>
      </dsp:nvSpPr>
      <dsp:spPr>
        <a:xfrm>
          <a:off x="748648" y="2908554"/>
          <a:ext cx="2403938" cy="163270"/>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A516BBB-33B8-EA4F-A574-1D072D2E302F}">
      <dsp:nvSpPr>
        <dsp:cNvPr id="0" name=""/>
        <dsp:cNvSpPr/>
      </dsp:nvSpPr>
      <dsp:spPr>
        <a:xfrm>
          <a:off x="376992" y="2722726"/>
          <a:ext cx="1814114" cy="108846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Friends</a:t>
          </a:r>
        </a:p>
      </dsp:txBody>
      <dsp:txXfrm>
        <a:off x="408872" y="2754606"/>
        <a:ext cx="1750354" cy="1024708"/>
      </dsp:txXfrm>
    </dsp:sp>
    <dsp:sp modelId="{7A8B880B-B6E2-C143-AA77-0CA21EC83962}">
      <dsp:nvSpPr>
        <dsp:cNvPr id="0" name=""/>
        <dsp:cNvSpPr/>
      </dsp:nvSpPr>
      <dsp:spPr>
        <a:xfrm rot="16200000">
          <a:off x="2481127" y="2228261"/>
          <a:ext cx="1351752" cy="163270"/>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1CFE122-1D0F-E24D-9CF0-50092FEEAE63}">
      <dsp:nvSpPr>
        <dsp:cNvPr id="0" name=""/>
        <dsp:cNvSpPr/>
      </dsp:nvSpPr>
      <dsp:spPr>
        <a:xfrm>
          <a:off x="2789764" y="2722726"/>
          <a:ext cx="1814114" cy="108846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Kisses</a:t>
          </a:r>
        </a:p>
      </dsp:txBody>
      <dsp:txXfrm>
        <a:off x="2821644" y="2754606"/>
        <a:ext cx="1750354" cy="1024708"/>
      </dsp:txXfrm>
    </dsp:sp>
    <dsp:sp modelId="{6A073B89-BB42-6E45-8D3F-7EB0274B6084}">
      <dsp:nvSpPr>
        <dsp:cNvPr id="0" name=""/>
        <dsp:cNvSpPr/>
      </dsp:nvSpPr>
      <dsp:spPr>
        <a:xfrm rot="16200000">
          <a:off x="2481127" y="867675"/>
          <a:ext cx="1351752" cy="163270"/>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C364FB4-3FEE-3344-AC87-89E03C701392}">
      <dsp:nvSpPr>
        <dsp:cNvPr id="0" name=""/>
        <dsp:cNvSpPr/>
      </dsp:nvSpPr>
      <dsp:spPr>
        <a:xfrm>
          <a:off x="2789764" y="1362140"/>
          <a:ext cx="1814114" cy="1088468"/>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Family</a:t>
          </a:r>
        </a:p>
      </dsp:txBody>
      <dsp:txXfrm>
        <a:off x="2821644" y="1394020"/>
        <a:ext cx="1750354" cy="1024708"/>
      </dsp:txXfrm>
    </dsp:sp>
    <dsp:sp modelId="{71ACBBDF-ADF9-AD4C-8A39-C4350D91A508}">
      <dsp:nvSpPr>
        <dsp:cNvPr id="0" name=""/>
        <dsp:cNvSpPr/>
      </dsp:nvSpPr>
      <dsp:spPr>
        <a:xfrm>
          <a:off x="3161420" y="187383"/>
          <a:ext cx="2403938" cy="163270"/>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7723B30-02C8-2F43-AAEC-BBD258008564}">
      <dsp:nvSpPr>
        <dsp:cNvPr id="0" name=""/>
        <dsp:cNvSpPr/>
      </dsp:nvSpPr>
      <dsp:spPr>
        <a:xfrm>
          <a:off x="2789764" y="1555"/>
          <a:ext cx="1814114" cy="108846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Sleep</a:t>
          </a:r>
        </a:p>
      </dsp:txBody>
      <dsp:txXfrm>
        <a:off x="2821644" y="33435"/>
        <a:ext cx="1750354" cy="1024708"/>
      </dsp:txXfrm>
    </dsp:sp>
    <dsp:sp modelId="{A7AB6AD7-55F3-084B-A84A-9D691B1D9CD6}">
      <dsp:nvSpPr>
        <dsp:cNvPr id="0" name=""/>
        <dsp:cNvSpPr/>
      </dsp:nvSpPr>
      <dsp:spPr>
        <a:xfrm rot="5400000">
          <a:off x="4893899" y="867675"/>
          <a:ext cx="1351752" cy="163270"/>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3395FC6-6645-0843-BB67-EC9E2E23DB3D}">
      <dsp:nvSpPr>
        <dsp:cNvPr id="0" name=""/>
        <dsp:cNvSpPr/>
      </dsp:nvSpPr>
      <dsp:spPr>
        <a:xfrm>
          <a:off x="5202536" y="1555"/>
          <a:ext cx="1814114" cy="108846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Love</a:t>
          </a:r>
        </a:p>
      </dsp:txBody>
      <dsp:txXfrm>
        <a:off x="5234416" y="33435"/>
        <a:ext cx="1750354" cy="1024708"/>
      </dsp:txXfrm>
    </dsp:sp>
    <dsp:sp modelId="{1906FD36-EB27-AA45-8C7D-092967C75A5C}">
      <dsp:nvSpPr>
        <dsp:cNvPr id="0" name=""/>
        <dsp:cNvSpPr/>
      </dsp:nvSpPr>
      <dsp:spPr>
        <a:xfrm rot="5400000">
          <a:off x="4893899" y="2228261"/>
          <a:ext cx="1351752" cy="163270"/>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89F464D-24FB-D346-84F6-6123740BB007}">
      <dsp:nvSpPr>
        <dsp:cNvPr id="0" name=""/>
        <dsp:cNvSpPr/>
      </dsp:nvSpPr>
      <dsp:spPr>
        <a:xfrm>
          <a:off x="5202536" y="1362140"/>
          <a:ext cx="1814114" cy="108846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Laughter</a:t>
          </a:r>
        </a:p>
      </dsp:txBody>
      <dsp:txXfrm>
        <a:off x="5234416" y="1394020"/>
        <a:ext cx="1750354" cy="1024708"/>
      </dsp:txXfrm>
    </dsp:sp>
    <dsp:sp modelId="{F30A07B3-37E4-434A-870D-07BD3311B3CF}">
      <dsp:nvSpPr>
        <dsp:cNvPr id="0" name=""/>
        <dsp:cNvSpPr/>
      </dsp:nvSpPr>
      <dsp:spPr>
        <a:xfrm>
          <a:off x="5202536" y="2722726"/>
          <a:ext cx="1814114" cy="108846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Good Memories</a:t>
          </a:r>
        </a:p>
      </dsp:txBody>
      <dsp:txXfrm>
        <a:off x="5234416" y="2754606"/>
        <a:ext cx="1750354" cy="10247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EE1FA-1FD6-4869-8953-767A84E0DAD9}">
      <dsp:nvSpPr>
        <dsp:cNvPr id="0" name=""/>
        <dsp:cNvSpPr/>
      </dsp:nvSpPr>
      <dsp:spPr>
        <a:xfrm>
          <a:off x="0" y="849991"/>
          <a:ext cx="4429635" cy="15692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6C975-7631-4FC7-934B-7D674C2627EA}">
      <dsp:nvSpPr>
        <dsp:cNvPr id="0" name=""/>
        <dsp:cNvSpPr/>
      </dsp:nvSpPr>
      <dsp:spPr>
        <a:xfrm>
          <a:off x="474687" y="1203065"/>
          <a:ext cx="863068" cy="8630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76C9D7-13D1-498B-B668-D731F886C3A0}">
      <dsp:nvSpPr>
        <dsp:cNvPr id="0" name=""/>
        <dsp:cNvSpPr/>
      </dsp:nvSpPr>
      <dsp:spPr>
        <a:xfrm>
          <a:off x="1812443" y="849991"/>
          <a:ext cx="2617191" cy="156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75" tIns="166075" rIns="166075" bIns="166075" numCol="1" spcCol="1270" anchor="ctr" anchorCtr="0">
          <a:noAutofit/>
        </a:bodyPr>
        <a:lstStyle/>
        <a:p>
          <a:pPr marL="0" lvl="0" indent="0" algn="ctr" defTabSz="844550">
            <a:lnSpc>
              <a:spcPct val="100000"/>
            </a:lnSpc>
            <a:spcBef>
              <a:spcPct val="0"/>
            </a:spcBef>
            <a:spcAft>
              <a:spcPct val="35000"/>
            </a:spcAft>
            <a:buNone/>
          </a:pPr>
          <a:r>
            <a:rPr lang="en-US" sz="1900" kern="1200" dirty="0"/>
            <a:t>Sometimes to see anything good, you have to learn how to forgive!</a:t>
          </a:r>
        </a:p>
      </dsp:txBody>
      <dsp:txXfrm>
        <a:off x="1812443" y="849991"/>
        <a:ext cx="2617191" cy="1569215"/>
      </dsp:txXfrm>
    </dsp:sp>
    <dsp:sp modelId="{ED652945-2114-4951-A63D-02651F1C8165}">
      <dsp:nvSpPr>
        <dsp:cNvPr id="0" name=""/>
        <dsp:cNvSpPr/>
      </dsp:nvSpPr>
      <dsp:spPr>
        <a:xfrm>
          <a:off x="0" y="2811510"/>
          <a:ext cx="4429635" cy="15692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578834-51F5-43DF-9635-6DB00CF17282}">
      <dsp:nvSpPr>
        <dsp:cNvPr id="0" name=""/>
        <dsp:cNvSpPr/>
      </dsp:nvSpPr>
      <dsp:spPr>
        <a:xfrm>
          <a:off x="474687" y="3164584"/>
          <a:ext cx="863068" cy="8630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DCA62F-D348-4987-B074-B318687613FC}">
      <dsp:nvSpPr>
        <dsp:cNvPr id="0" name=""/>
        <dsp:cNvSpPr/>
      </dsp:nvSpPr>
      <dsp:spPr>
        <a:xfrm>
          <a:off x="1812443" y="2811510"/>
          <a:ext cx="2617191" cy="156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75" tIns="166075" rIns="166075" bIns="166075" numCol="1" spcCol="1270" anchor="ctr" anchorCtr="0">
          <a:noAutofit/>
        </a:bodyPr>
        <a:lstStyle/>
        <a:p>
          <a:pPr marL="0" lvl="0" indent="0" algn="ctr" defTabSz="1066800">
            <a:lnSpc>
              <a:spcPct val="100000"/>
            </a:lnSpc>
            <a:spcBef>
              <a:spcPct val="0"/>
            </a:spcBef>
            <a:spcAft>
              <a:spcPct val="35000"/>
            </a:spcAft>
            <a:buNone/>
          </a:pPr>
          <a:r>
            <a:rPr lang="en-US" sz="2400" kern="1200" dirty="0">
              <a:hlinkClick xmlns:r="http://schemas.openxmlformats.org/officeDocument/2006/relationships" r:id="rId5">
                <a:extLst>
                  <a:ext uri="{A12FA001-AC4F-418D-AE19-62706E023703}">
                    <ahyp:hlinkClr xmlns:ahyp="http://schemas.microsoft.com/office/drawing/2018/hyperlinkcolor" val="tx"/>
                  </a:ext>
                </a:extLst>
              </a:hlinkClick>
            </a:rPr>
            <a:t>The Power of Forgiveness</a:t>
          </a:r>
          <a:endParaRPr lang="en-US" sz="2400" kern="1200" dirty="0"/>
        </a:p>
      </dsp:txBody>
      <dsp:txXfrm>
        <a:off x="1812443" y="2811510"/>
        <a:ext cx="2617191" cy="15692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E2345-2924-F64C-B90D-A7B8BB908BBC}">
      <dsp:nvSpPr>
        <dsp:cNvPr id="0" name=""/>
        <dsp:cNvSpPr/>
      </dsp:nvSpPr>
      <dsp:spPr>
        <a:xfrm>
          <a:off x="1607380" y="1695"/>
          <a:ext cx="6429521" cy="74372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751" tIns="188907" rIns="124751" bIns="188907" numCol="1" spcCol="1270" anchor="ctr" anchorCtr="0">
          <a:noAutofit/>
        </a:bodyPr>
        <a:lstStyle/>
        <a:p>
          <a:pPr marL="0" lvl="0" indent="0" algn="l" defTabSz="800100">
            <a:lnSpc>
              <a:spcPct val="90000"/>
            </a:lnSpc>
            <a:spcBef>
              <a:spcPct val="0"/>
            </a:spcBef>
            <a:spcAft>
              <a:spcPct val="35000"/>
            </a:spcAft>
            <a:buNone/>
          </a:pPr>
          <a:r>
            <a:rPr lang="en-US" sz="1800" kern="1200" dirty="0"/>
            <a:t>Practice Three Good Things for 2 weeks </a:t>
          </a:r>
        </a:p>
      </dsp:txBody>
      <dsp:txXfrm>
        <a:off x="1607380" y="1695"/>
        <a:ext cx="6429521" cy="743728"/>
      </dsp:txXfrm>
    </dsp:sp>
    <dsp:sp modelId="{6B3A1B3D-1BF7-2D4D-9EE7-6213E16FEFD8}">
      <dsp:nvSpPr>
        <dsp:cNvPr id="0" name=""/>
        <dsp:cNvSpPr/>
      </dsp:nvSpPr>
      <dsp:spPr>
        <a:xfrm>
          <a:off x="0" y="1695"/>
          <a:ext cx="1607380" cy="74372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57" tIns="73464" rIns="85057" bIns="73464" numCol="1" spcCol="1270" anchor="ctr" anchorCtr="0">
          <a:noAutofit/>
        </a:bodyPr>
        <a:lstStyle/>
        <a:p>
          <a:pPr marL="0" lvl="0" indent="0" algn="ctr" defTabSz="1200150">
            <a:lnSpc>
              <a:spcPct val="90000"/>
            </a:lnSpc>
            <a:spcBef>
              <a:spcPct val="0"/>
            </a:spcBef>
            <a:spcAft>
              <a:spcPct val="35000"/>
            </a:spcAft>
            <a:buNone/>
          </a:pPr>
          <a:r>
            <a:rPr lang="en-US" sz="2700" kern="1200"/>
            <a:t>Practice</a:t>
          </a:r>
        </a:p>
      </dsp:txBody>
      <dsp:txXfrm>
        <a:off x="0" y="1695"/>
        <a:ext cx="1607380" cy="743728"/>
      </dsp:txXfrm>
    </dsp:sp>
    <dsp:sp modelId="{91BA25E3-0966-D345-959F-F84FAC1A8227}">
      <dsp:nvSpPr>
        <dsp:cNvPr id="0" name=""/>
        <dsp:cNvSpPr/>
      </dsp:nvSpPr>
      <dsp:spPr>
        <a:xfrm>
          <a:off x="1607380" y="790047"/>
          <a:ext cx="6429521" cy="743728"/>
        </a:xfrm>
        <a:prstGeom prst="rect">
          <a:avLst/>
        </a:prstGeom>
        <a:solidFill>
          <a:schemeClr val="accent2">
            <a:tint val="40000"/>
            <a:alpha val="90000"/>
            <a:hueOff val="-460466"/>
            <a:satOff val="3068"/>
            <a:lumOff val="280"/>
            <a:alphaOff val="0"/>
          </a:schemeClr>
        </a:solidFill>
        <a:ln w="12700" cap="flat" cmpd="sng" algn="ctr">
          <a:solidFill>
            <a:schemeClr val="accent2">
              <a:tint val="40000"/>
              <a:alpha val="90000"/>
              <a:hueOff val="-460466"/>
              <a:satOff val="3068"/>
              <a:lumOff val="2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751" tIns="188907" rIns="124751" bIns="188907" numCol="1" spcCol="1270" anchor="ctr" anchorCtr="0">
          <a:noAutofit/>
        </a:bodyPr>
        <a:lstStyle/>
        <a:p>
          <a:pPr marL="0" lvl="0" indent="0" algn="l" defTabSz="800100">
            <a:lnSpc>
              <a:spcPct val="90000"/>
            </a:lnSpc>
            <a:spcBef>
              <a:spcPct val="0"/>
            </a:spcBef>
            <a:spcAft>
              <a:spcPct val="35000"/>
            </a:spcAft>
            <a:buNone/>
          </a:pPr>
          <a:r>
            <a:rPr lang="en-US" sz="1800" kern="1200" dirty="0"/>
            <a:t>Start a gratitude journal</a:t>
          </a:r>
        </a:p>
      </dsp:txBody>
      <dsp:txXfrm>
        <a:off x="1607380" y="790047"/>
        <a:ext cx="6429521" cy="743728"/>
      </dsp:txXfrm>
    </dsp:sp>
    <dsp:sp modelId="{0901ECB2-931B-EF47-BEF4-253C9A23D784}">
      <dsp:nvSpPr>
        <dsp:cNvPr id="0" name=""/>
        <dsp:cNvSpPr/>
      </dsp:nvSpPr>
      <dsp:spPr>
        <a:xfrm>
          <a:off x="0" y="790047"/>
          <a:ext cx="1607380" cy="743728"/>
        </a:xfrm>
        <a:prstGeom prst="rect">
          <a:avLst/>
        </a:prstGeom>
        <a:solidFill>
          <a:schemeClr val="accent2">
            <a:hueOff val="-330843"/>
            <a:satOff val="373"/>
            <a:lumOff val="882"/>
            <a:alphaOff val="0"/>
          </a:schemeClr>
        </a:solidFill>
        <a:ln w="12700"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57" tIns="73464" rIns="85057" bIns="73464" numCol="1" spcCol="1270" anchor="ctr" anchorCtr="0">
          <a:noAutofit/>
        </a:bodyPr>
        <a:lstStyle/>
        <a:p>
          <a:pPr marL="0" lvl="0" indent="0" algn="ctr" defTabSz="1200150">
            <a:lnSpc>
              <a:spcPct val="90000"/>
            </a:lnSpc>
            <a:spcBef>
              <a:spcPct val="0"/>
            </a:spcBef>
            <a:spcAft>
              <a:spcPct val="35000"/>
            </a:spcAft>
            <a:buNone/>
          </a:pPr>
          <a:r>
            <a:rPr lang="en-US" sz="2700" kern="1200"/>
            <a:t>Start</a:t>
          </a:r>
        </a:p>
      </dsp:txBody>
      <dsp:txXfrm>
        <a:off x="0" y="790047"/>
        <a:ext cx="1607380" cy="743728"/>
      </dsp:txXfrm>
    </dsp:sp>
    <dsp:sp modelId="{8D0062D0-661A-DF4A-9716-A7AE34DC9A2A}">
      <dsp:nvSpPr>
        <dsp:cNvPr id="0" name=""/>
        <dsp:cNvSpPr/>
      </dsp:nvSpPr>
      <dsp:spPr>
        <a:xfrm>
          <a:off x="1607380" y="1578400"/>
          <a:ext cx="6429521" cy="743728"/>
        </a:xfrm>
        <a:prstGeom prst="rect">
          <a:avLst/>
        </a:prstGeom>
        <a:solidFill>
          <a:schemeClr val="accent2">
            <a:tint val="40000"/>
            <a:alpha val="90000"/>
            <a:hueOff val="-920933"/>
            <a:satOff val="6135"/>
            <a:lumOff val="561"/>
            <a:alphaOff val="0"/>
          </a:schemeClr>
        </a:solidFill>
        <a:ln w="12700"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751" tIns="188907" rIns="124751" bIns="188907" numCol="1" spcCol="1270" anchor="ctr" anchorCtr="0">
          <a:noAutofit/>
        </a:bodyPr>
        <a:lstStyle/>
        <a:p>
          <a:pPr marL="0" lvl="0" indent="0" algn="l" defTabSz="800100">
            <a:lnSpc>
              <a:spcPct val="90000"/>
            </a:lnSpc>
            <a:spcBef>
              <a:spcPct val="0"/>
            </a:spcBef>
            <a:spcAft>
              <a:spcPct val="35000"/>
            </a:spcAft>
            <a:buNone/>
          </a:pPr>
          <a:r>
            <a:rPr lang="en-US" sz="1800" kern="1200" dirty="0"/>
            <a:t>Start gratitude board at home or at school</a:t>
          </a:r>
        </a:p>
      </dsp:txBody>
      <dsp:txXfrm>
        <a:off x="1607380" y="1578400"/>
        <a:ext cx="6429521" cy="743728"/>
      </dsp:txXfrm>
    </dsp:sp>
    <dsp:sp modelId="{0FA0BEDB-7196-8D45-87CF-0B1B03EAF822}">
      <dsp:nvSpPr>
        <dsp:cNvPr id="0" name=""/>
        <dsp:cNvSpPr/>
      </dsp:nvSpPr>
      <dsp:spPr>
        <a:xfrm>
          <a:off x="0" y="1578400"/>
          <a:ext cx="1607380" cy="743728"/>
        </a:xfrm>
        <a:prstGeom prst="rect">
          <a:avLst/>
        </a:prstGeom>
        <a:solidFill>
          <a:schemeClr val="accent2">
            <a:hueOff val="-661686"/>
            <a:satOff val="746"/>
            <a:lumOff val="1765"/>
            <a:alphaOff val="0"/>
          </a:schemeClr>
        </a:solidFill>
        <a:ln w="12700"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57" tIns="73464" rIns="85057" bIns="73464" numCol="1" spcCol="1270" anchor="ctr" anchorCtr="0">
          <a:noAutofit/>
        </a:bodyPr>
        <a:lstStyle/>
        <a:p>
          <a:pPr marL="0" lvl="0" indent="0" algn="ctr" defTabSz="1200150">
            <a:lnSpc>
              <a:spcPct val="90000"/>
            </a:lnSpc>
            <a:spcBef>
              <a:spcPct val="0"/>
            </a:spcBef>
            <a:spcAft>
              <a:spcPct val="35000"/>
            </a:spcAft>
            <a:buNone/>
          </a:pPr>
          <a:r>
            <a:rPr lang="en-US" sz="2700" kern="1200"/>
            <a:t>Start</a:t>
          </a:r>
        </a:p>
      </dsp:txBody>
      <dsp:txXfrm>
        <a:off x="0" y="1578400"/>
        <a:ext cx="1607380" cy="743728"/>
      </dsp:txXfrm>
    </dsp:sp>
    <dsp:sp modelId="{F1F15FB2-C2DF-B649-BE0B-AF7864D04EC9}">
      <dsp:nvSpPr>
        <dsp:cNvPr id="0" name=""/>
        <dsp:cNvSpPr/>
      </dsp:nvSpPr>
      <dsp:spPr>
        <a:xfrm>
          <a:off x="1607380" y="2366752"/>
          <a:ext cx="6429521" cy="743728"/>
        </a:xfrm>
        <a:prstGeom prst="rect">
          <a:avLst/>
        </a:prstGeom>
        <a:solidFill>
          <a:schemeClr val="accent2">
            <a:tint val="40000"/>
            <a:alpha val="90000"/>
            <a:hueOff val="-1381399"/>
            <a:satOff val="9203"/>
            <a:lumOff val="841"/>
            <a:alphaOff val="0"/>
          </a:schemeClr>
        </a:solidFill>
        <a:ln w="12700" cap="flat" cmpd="sng" algn="ctr">
          <a:solidFill>
            <a:schemeClr val="accent2">
              <a:tint val="40000"/>
              <a:alpha val="90000"/>
              <a:hueOff val="-1381399"/>
              <a:satOff val="9203"/>
              <a:lumOff val="8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751" tIns="188907" rIns="124751" bIns="188907" numCol="1" spcCol="1270" anchor="ctr" anchorCtr="0">
          <a:noAutofit/>
        </a:bodyPr>
        <a:lstStyle/>
        <a:p>
          <a:pPr marL="0" lvl="0" indent="0" algn="l" defTabSz="800100">
            <a:lnSpc>
              <a:spcPct val="90000"/>
            </a:lnSpc>
            <a:spcBef>
              <a:spcPct val="0"/>
            </a:spcBef>
            <a:spcAft>
              <a:spcPct val="35000"/>
            </a:spcAft>
            <a:buNone/>
          </a:pPr>
          <a:r>
            <a:rPr lang="en-US" sz="1800" kern="1200" dirty="0"/>
            <a:t>Start every group conversation with Three Good Things that the group can come up with!</a:t>
          </a:r>
        </a:p>
      </dsp:txBody>
      <dsp:txXfrm>
        <a:off x="1607380" y="2366752"/>
        <a:ext cx="6429521" cy="743728"/>
      </dsp:txXfrm>
    </dsp:sp>
    <dsp:sp modelId="{03E9228D-F865-C741-8C9F-25E056E20150}">
      <dsp:nvSpPr>
        <dsp:cNvPr id="0" name=""/>
        <dsp:cNvSpPr/>
      </dsp:nvSpPr>
      <dsp:spPr>
        <a:xfrm>
          <a:off x="0" y="2366752"/>
          <a:ext cx="1607380" cy="743728"/>
        </a:xfrm>
        <a:prstGeom prst="rect">
          <a:avLst/>
        </a:prstGeom>
        <a:solidFill>
          <a:schemeClr val="accent2">
            <a:hueOff val="-992530"/>
            <a:satOff val="1119"/>
            <a:lumOff val="2647"/>
            <a:alphaOff val="0"/>
          </a:schemeClr>
        </a:solidFill>
        <a:ln w="12700"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57" tIns="73464" rIns="85057" bIns="73464" numCol="1" spcCol="1270" anchor="ctr" anchorCtr="0">
          <a:noAutofit/>
        </a:bodyPr>
        <a:lstStyle/>
        <a:p>
          <a:pPr marL="0" lvl="0" indent="0" algn="ctr" defTabSz="1200150">
            <a:lnSpc>
              <a:spcPct val="90000"/>
            </a:lnSpc>
            <a:spcBef>
              <a:spcPct val="0"/>
            </a:spcBef>
            <a:spcAft>
              <a:spcPct val="35000"/>
            </a:spcAft>
            <a:buNone/>
          </a:pPr>
          <a:r>
            <a:rPr lang="en-US" sz="2700" kern="1200"/>
            <a:t>Start</a:t>
          </a:r>
        </a:p>
      </dsp:txBody>
      <dsp:txXfrm>
        <a:off x="0" y="2366752"/>
        <a:ext cx="1607380" cy="743728"/>
      </dsp:txXfrm>
    </dsp:sp>
    <dsp:sp modelId="{61E713AD-3D8C-854A-83C2-A5BBD1CB5829}">
      <dsp:nvSpPr>
        <dsp:cNvPr id="0" name=""/>
        <dsp:cNvSpPr/>
      </dsp:nvSpPr>
      <dsp:spPr>
        <a:xfrm>
          <a:off x="1607380" y="3155105"/>
          <a:ext cx="6429521" cy="743728"/>
        </a:xfrm>
        <a:prstGeom prst="rect">
          <a:avLst/>
        </a:prstGeom>
        <a:solidFill>
          <a:schemeClr val="accent2">
            <a:tint val="40000"/>
            <a:alpha val="90000"/>
            <a:hueOff val="-1841865"/>
            <a:satOff val="12270"/>
            <a:lumOff val="1122"/>
            <a:alphaOff val="0"/>
          </a:schemeClr>
        </a:solidFill>
        <a:ln w="12700"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751" tIns="188907" rIns="124751" bIns="188907" numCol="1" spcCol="1270" anchor="ctr" anchorCtr="0">
          <a:noAutofit/>
        </a:bodyPr>
        <a:lstStyle/>
        <a:p>
          <a:pPr marL="0" lvl="0" indent="0" algn="l" defTabSz="800100">
            <a:lnSpc>
              <a:spcPct val="90000"/>
            </a:lnSpc>
            <a:spcBef>
              <a:spcPct val="0"/>
            </a:spcBef>
            <a:spcAft>
              <a:spcPct val="35000"/>
            </a:spcAft>
            <a:buNone/>
          </a:pPr>
          <a:r>
            <a:rPr lang="en-US" sz="1800" kern="1200" dirty="0"/>
            <a:t>Give forgiveness a shot!</a:t>
          </a:r>
        </a:p>
      </dsp:txBody>
      <dsp:txXfrm>
        <a:off x="1607380" y="3155105"/>
        <a:ext cx="6429521" cy="743728"/>
      </dsp:txXfrm>
    </dsp:sp>
    <dsp:sp modelId="{F23A0F00-D2BD-084E-B0F4-A077AAE83068}">
      <dsp:nvSpPr>
        <dsp:cNvPr id="0" name=""/>
        <dsp:cNvSpPr/>
      </dsp:nvSpPr>
      <dsp:spPr>
        <a:xfrm>
          <a:off x="0" y="3155105"/>
          <a:ext cx="1607380" cy="743728"/>
        </a:xfrm>
        <a:prstGeom prst="rect">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057" tIns="73464" rIns="85057" bIns="73464" numCol="1" spcCol="1270" anchor="ctr" anchorCtr="0">
          <a:noAutofit/>
        </a:bodyPr>
        <a:lstStyle/>
        <a:p>
          <a:pPr marL="0" lvl="0" indent="0" algn="ctr" defTabSz="1200150">
            <a:lnSpc>
              <a:spcPct val="90000"/>
            </a:lnSpc>
            <a:spcBef>
              <a:spcPct val="0"/>
            </a:spcBef>
            <a:spcAft>
              <a:spcPct val="35000"/>
            </a:spcAft>
            <a:buNone/>
          </a:pPr>
          <a:r>
            <a:rPr lang="en-US" sz="2700" kern="1200"/>
            <a:t>Give</a:t>
          </a:r>
        </a:p>
      </dsp:txBody>
      <dsp:txXfrm>
        <a:off x="0" y="3155105"/>
        <a:ext cx="1607380" cy="7437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8918-0A0A-CB4E-8F17-D1717D0A0943}" type="datetimeFigureOut">
              <a:rPr lang="en-US" smtClean="0"/>
              <a:t>8/2/2021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D3CA6-2BC0-DE4F-8D74-CC58096DD42A}" type="slidenum">
              <a:rPr lang="en-US" smtClean="0"/>
              <a:t>‹#›</a:t>
            </a:fld>
            <a:endParaRPr lang="en-US"/>
          </a:p>
        </p:txBody>
      </p:sp>
    </p:spTree>
    <p:extLst>
      <p:ext uri="{BB962C8B-B14F-4D97-AF65-F5344CB8AC3E}">
        <p14:creationId xmlns:p14="http://schemas.microsoft.com/office/powerpoint/2010/main" val="3822498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sycnet.apa.org/doi/10.1037/0003-066X.60.5.41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dx.doi.org/10.1037/0033-2909.131.6.8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Bounce Back Project history and why it began… started in Wright County MN in 2015 following the loss of 2 prominent physicians.  (See BBP beginnings notes in training manual)</a:t>
            </a:r>
          </a:p>
          <a:p>
            <a:endParaRPr lang="en-US" dirty="0"/>
          </a:p>
        </p:txBody>
      </p:sp>
      <p:sp>
        <p:nvSpPr>
          <p:cNvPr id="4" name="Slide Number Placeholder 3"/>
          <p:cNvSpPr>
            <a:spLocks noGrp="1"/>
          </p:cNvSpPr>
          <p:nvPr>
            <p:ph type="sldNum" sz="quarter" idx="5"/>
          </p:nvPr>
        </p:nvSpPr>
        <p:spPr/>
        <p:txBody>
          <a:bodyPr/>
          <a:lstStyle/>
          <a:p>
            <a:fld id="{F48D3CA6-2BC0-DE4F-8D74-CC58096DD42A}" type="slidenum">
              <a:rPr lang="en-US" smtClean="0"/>
              <a:t>1</a:t>
            </a:fld>
            <a:endParaRPr lang="en-US"/>
          </a:p>
        </p:txBody>
      </p:sp>
    </p:spTree>
    <p:extLst>
      <p:ext uri="{BB962C8B-B14F-4D97-AF65-F5344CB8AC3E}">
        <p14:creationId xmlns:p14="http://schemas.microsoft.com/office/powerpoint/2010/main" val="1483873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Happiness is very low, but steadily increases over the next 6 months as you continue to find the god things in your everyday life! So simple and long lasting.</a:t>
            </a:r>
          </a:p>
          <a:p>
            <a:endParaRPr lang="en-US" altLang="en-US" dirty="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8240CFB1-508B-4A83-AE3A-DB682A9F7C6A}" type="slidenum">
              <a:rPr lang="en-US" altLang="en-US" smtClean="0">
                <a:solidFill>
                  <a:prstClr val="black"/>
                </a:solidFill>
                <a:latin typeface="Calibri" panose="020F0502020204030204" pitchFamily="34" charset="0"/>
              </a:rPr>
              <a:pPr/>
              <a:t>13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354341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the hyperlink to view the video (you will need to be connected to wi-fi to view)</a:t>
            </a:r>
          </a:p>
          <a:p>
            <a:endParaRPr lang="en-US" dirty="0"/>
          </a:p>
        </p:txBody>
      </p:sp>
      <p:sp>
        <p:nvSpPr>
          <p:cNvPr id="4" name="Slide Number Placeholder 3"/>
          <p:cNvSpPr>
            <a:spLocks noGrp="1"/>
          </p:cNvSpPr>
          <p:nvPr>
            <p:ph type="sldNum" sz="quarter" idx="5"/>
          </p:nvPr>
        </p:nvSpPr>
        <p:spPr/>
        <p:txBody>
          <a:bodyPr/>
          <a:lstStyle/>
          <a:p>
            <a:fld id="{F48D3CA6-2BC0-DE4F-8D74-CC58096DD42A}" type="slidenum">
              <a:rPr lang="en-US" smtClean="0"/>
              <a:t>14</a:t>
            </a:fld>
            <a:endParaRPr lang="en-US"/>
          </a:p>
        </p:txBody>
      </p:sp>
    </p:spTree>
    <p:extLst>
      <p:ext uri="{BB962C8B-B14F-4D97-AF65-F5344CB8AC3E}">
        <p14:creationId xmlns:p14="http://schemas.microsoft.com/office/powerpoint/2010/main" val="63768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use this tool in many ways, the most researched is right before bed but other variations are out there.  The doctors at the Buffalo Clinic have taken to putting up butcher paper in the back hallway and writing good things on the wall for all to see.  Others have used it at the dinner table with their family or also using it at bedtime with their kids.  Many people at the hospital are starting their meetings with three good things.  Docs are asking their patients to list good things before they start with their regular </a:t>
            </a:r>
            <a:r>
              <a:rPr lang="en-US" baseline="0" dirty="0" err="1"/>
              <a:t>appt</a:t>
            </a:r>
            <a:r>
              <a:rPr lang="en-US" baseline="0" dirty="0"/>
              <a:t> or are prescribing this as a treatment for depression/anxiety and just for everyone to improve overall happiness.   All these things have benefits, so please don’t feel like the only time this tool is useful is prior to bed.</a:t>
            </a:r>
            <a:endParaRPr lang="en-US" dirty="0"/>
          </a:p>
        </p:txBody>
      </p:sp>
      <p:sp>
        <p:nvSpPr>
          <p:cNvPr id="4" name="Slide Number Placeholder 3"/>
          <p:cNvSpPr>
            <a:spLocks noGrp="1"/>
          </p:cNvSpPr>
          <p:nvPr>
            <p:ph type="sldNum" sz="quarter" idx="10"/>
          </p:nvPr>
        </p:nvSpPr>
        <p:spPr/>
        <p:txBody>
          <a:bodyPr/>
          <a:lstStyle/>
          <a:p>
            <a:fld id="{CE0DE2F1-69E0-474A-868B-A9179DADF3B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82720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3200" b="1" dirty="0">
              <a:solidFill>
                <a:srgbClr val="FFFFFF"/>
              </a:solidFill>
              <a:latin typeface="Bradley Hand ITC" panose="03070402050302030203" pitchFamily="66" charset="0"/>
            </a:endParaRPr>
          </a:p>
          <a:p>
            <a:r>
              <a:rPr lang="en-US" altLang="en-US" sz="2800" dirty="0">
                <a:solidFill>
                  <a:srgbClr val="FFFFFF"/>
                </a:solidFill>
                <a:latin typeface="Bradley Hand ITC" panose="03070402050302030203" pitchFamily="66" charset="0"/>
              </a:rPr>
              <a:t>An old Cherokee is teaching his grandson about life. "A fight is going on inside me," he said to the boy.</a:t>
            </a:r>
          </a:p>
          <a:p>
            <a:r>
              <a:rPr lang="en-US" altLang="en-US" sz="2800" dirty="0">
                <a:solidFill>
                  <a:srgbClr val="FFFFFF"/>
                </a:solidFill>
                <a:latin typeface="Bradley Hand ITC" panose="03070402050302030203" pitchFamily="66" charset="0"/>
              </a:rPr>
              <a:t>"It is a terrible fight and it is between two wolves. One wolf is evil - he is anger, envy, sorrow, regret, greed, arrogance, self-pity, guilt, resentment, inferiority, lies, false pride, superiority, and ego." He continued, "The other is good - he is Joy, Gratitude, Serenity, Interest, Hope, Pride, Amusement, Inspiration, Awe, Love, and faith. The same fight is going on inside you grandson - and inside every other person, too."</a:t>
            </a:r>
          </a:p>
          <a:p>
            <a:r>
              <a:rPr lang="en-US" altLang="en-US" sz="2800" dirty="0">
                <a:solidFill>
                  <a:srgbClr val="FFFFFF"/>
                </a:solidFill>
                <a:latin typeface="Bradley Hand ITC" panose="03070402050302030203" pitchFamily="66" charset="0"/>
              </a:rPr>
              <a:t>The grandson thought about it for a minute and then asked his grandfather:  Which wolf</a:t>
            </a:r>
            <a:r>
              <a:rPr lang="en-US" altLang="en-US" sz="2800" baseline="0" dirty="0">
                <a:solidFill>
                  <a:srgbClr val="FFFFFF"/>
                </a:solidFill>
                <a:latin typeface="Bradley Hand ITC" panose="03070402050302030203" pitchFamily="66" charset="0"/>
              </a:rPr>
              <a:t> will</a:t>
            </a:r>
            <a:r>
              <a:rPr lang="en-US" altLang="en-US" sz="2800" dirty="0">
                <a:solidFill>
                  <a:srgbClr val="FFFFFF"/>
                </a:solidFill>
                <a:latin typeface="Bradley Hand ITC" panose="03070402050302030203" pitchFamily="66" charset="0"/>
              </a:rPr>
              <a:t> win…..his grandfather replied….the one you feed</a:t>
            </a:r>
          </a:p>
        </p:txBody>
      </p:sp>
      <p:sp>
        <p:nvSpPr>
          <p:cNvPr id="267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3B22A0-F442-4AD6-9453-F1352B64D252}" type="slidenum">
              <a:rPr lang="en-US" altLang="en-US" smtClean="0">
                <a:solidFill>
                  <a:srgbClr val="000000"/>
                </a:solidFill>
                <a:latin typeface="Times New Roman" panose="02020603050405020304" pitchFamily="18" charset="0"/>
              </a:rPr>
              <a:pPr>
                <a:spcBef>
                  <a:spcPct val="0"/>
                </a:spcBef>
              </a:pPr>
              <a:t>16</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2275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3200" b="1" dirty="0">
              <a:solidFill>
                <a:srgbClr val="FFFFFF"/>
              </a:solidFill>
              <a:latin typeface="Bradley Hand ITC" panose="03070402050302030203" pitchFamily="66" charset="0"/>
            </a:endParaRPr>
          </a:p>
          <a:p>
            <a:r>
              <a:rPr lang="en-US" altLang="en-US" sz="2800" dirty="0">
                <a:solidFill>
                  <a:srgbClr val="FFFFFF"/>
                </a:solidFill>
                <a:latin typeface="Bradley Hand ITC" panose="03070402050302030203" pitchFamily="66" charset="0"/>
              </a:rPr>
              <a:t>An old Cherokee is teaching his grandson about life. "A fight is going on inside me," he said to the boy.</a:t>
            </a:r>
          </a:p>
          <a:p>
            <a:r>
              <a:rPr lang="en-US" altLang="en-US" sz="2800" dirty="0">
                <a:solidFill>
                  <a:srgbClr val="FFFFFF"/>
                </a:solidFill>
                <a:latin typeface="Bradley Hand ITC" panose="03070402050302030203" pitchFamily="66" charset="0"/>
              </a:rPr>
              <a:t>"It is a terrible fight and it is between two wolves. One wolf is evil - he is anger, envy, sorrow, regret, greed, arrogance, self-pity, guilt, resentment, inferiority, lies, false pride, superiority, and ego." He continued, "The other is good - he is Joy, Gratitude, Serenity, Interest, Hope, Pride, Amusement, Inspiration, Awe, Love, and faith. The same fight is going on inside you grandson - and inside every other person, too."</a:t>
            </a:r>
          </a:p>
          <a:p>
            <a:r>
              <a:rPr lang="en-US" altLang="en-US" sz="2800" dirty="0">
                <a:solidFill>
                  <a:srgbClr val="FFFFFF"/>
                </a:solidFill>
                <a:latin typeface="Bradley Hand ITC" panose="03070402050302030203" pitchFamily="66" charset="0"/>
              </a:rPr>
              <a:t>The grandson thought about it for a minute and then asked his grandfather:  Which wolf</a:t>
            </a:r>
            <a:r>
              <a:rPr lang="en-US" altLang="en-US" sz="2800" baseline="0" dirty="0">
                <a:solidFill>
                  <a:srgbClr val="FFFFFF"/>
                </a:solidFill>
                <a:latin typeface="Bradley Hand ITC" panose="03070402050302030203" pitchFamily="66" charset="0"/>
              </a:rPr>
              <a:t> will</a:t>
            </a:r>
            <a:r>
              <a:rPr lang="en-US" altLang="en-US" sz="2800" dirty="0">
                <a:solidFill>
                  <a:srgbClr val="FFFFFF"/>
                </a:solidFill>
                <a:latin typeface="Bradley Hand ITC" panose="03070402050302030203" pitchFamily="66" charset="0"/>
              </a:rPr>
              <a:t> win…..his grandfather replied….the one you feed</a:t>
            </a:r>
          </a:p>
          <a:p>
            <a:endParaRPr lang="en-US" altLang="en-US" sz="2800" dirty="0">
              <a:solidFill>
                <a:srgbClr val="FFFFFF"/>
              </a:solidFill>
              <a:latin typeface="Bradley Hand ITC" panose="03070402050302030203" pitchFamily="66" charset="0"/>
            </a:endParaRPr>
          </a:p>
          <a:p>
            <a:r>
              <a:rPr lang="en-US" altLang="en-US" sz="2800" dirty="0">
                <a:solidFill>
                  <a:srgbClr val="FFFFFF"/>
                </a:solidFill>
                <a:latin typeface="Bradley Hand ITC" panose="03070402050302030203" pitchFamily="66" charset="0"/>
              </a:rPr>
              <a:t>Will you feed your negative or</a:t>
            </a:r>
            <a:r>
              <a:rPr lang="en-US" altLang="en-US" sz="2800" baseline="0" dirty="0">
                <a:solidFill>
                  <a:srgbClr val="FFFFFF"/>
                </a:solidFill>
                <a:latin typeface="Bradley Hand ITC" panose="03070402050302030203" pitchFamily="66" charset="0"/>
              </a:rPr>
              <a:t> your positive? </a:t>
            </a:r>
            <a:endParaRPr lang="en-US" altLang="en-US" sz="2800" dirty="0">
              <a:solidFill>
                <a:srgbClr val="FFFFFF"/>
              </a:solidFill>
              <a:latin typeface="Bradley Hand ITC" panose="03070402050302030203" pitchFamily="66" charset="0"/>
            </a:endParaRPr>
          </a:p>
        </p:txBody>
      </p:sp>
      <p:sp>
        <p:nvSpPr>
          <p:cNvPr id="267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3B22A0-F442-4AD6-9453-F1352B64D252}" type="slidenum">
              <a:rPr lang="en-US" altLang="en-US" smtClean="0">
                <a:solidFill>
                  <a:srgbClr val="000000"/>
                </a:solidFill>
                <a:latin typeface="Times New Roman" panose="02020603050405020304" pitchFamily="18" charset="0"/>
              </a:rPr>
              <a:pPr>
                <a:spcBef>
                  <a:spcPct val="0"/>
                </a:spcBef>
              </a:pPr>
              <a:t>17</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46649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 be intentional about focusing on the good things!  You may even have to remind your friends and family to do this too.</a:t>
            </a:r>
          </a:p>
        </p:txBody>
      </p:sp>
      <p:sp>
        <p:nvSpPr>
          <p:cNvPr id="4" name="Slide Number Placeholder 3"/>
          <p:cNvSpPr>
            <a:spLocks noGrp="1"/>
          </p:cNvSpPr>
          <p:nvPr>
            <p:ph type="sldNum" sz="quarter" idx="5"/>
          </p:nvPr>
        </p:nvSpPr>
        <p:spPr/>
        <p:txBody>
          <a:bodyPr/>
          <a:lstStyle/>
          <a:p>
            <a:fld id="{F48D3CA6-2BC0-DE4F-8D74-CC58096DD42A}" type="slidenum">
              <a:rPr lang="en-US" smtClean="0"/>
              <a:t>18</a:t>
            </a:fld>
            <a:endParaRPr lang="en-US"/>
          </a:p>
        </p:txBody>
      </p:sp>
    </p:spTree>
    <p:extLst>
      <p:ext uri="{BB962C8B-B14F-4D97-AF65-F5344CB8AC3E}">
        <p14:creationId xmlns:p14="http://schemas.microsoft.com/office/powerpoint/2010/main" val="1540981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We are going to do a slight version of this</a:t>
            </a:r>
            <a:r>
              <a:rPr lang="en-US" baseline="0" dirty="0"/>
              <a:t> tool.  </a:t>
            </a:r>
            <a:r>
              <a:rPr lang="en-US" dirty="0"/>
              <a:t>I want everyone to think of</a:t>
            </a:r>
            <a:r>
              <a:rPr lang="en-US" baseline="0" dirty="0"/>
              <a:t> one good thing that happened to you today.   Keep in mind that good things do not have to be BIG things, they can be simple and still make your day.  You will find, especially as you get older, that good things come in many packages.  Sometimes when you are older, just having enough gas in the car is a good thing, or having good health, or spending time with your family.  It’s important to find 3 good things every day.</a:t>
            </a:r>
          </a:p>
          <a:p>
            <a:endParaRPr lang="en-US" baseline="0" dirty="0"/>
          </a:p>
          <a:p>
            <a:r>
              <a:rPr lang="en-US" baseline="0" dirty="0"/>
              <a:t>Listing 3 Good Things about your day each night at bedtime has proven to significantly increase your happiness over the next 6 months!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E0DE2F1-69E0-474A-868B-A9179DADF3B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28725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on the most challenging days we have to go back to the basic good things in our life, and many of these are free!  Remind others that these are free good things are always here for them!</a:t>
            </a:r>
          </a:p>
          <a:p>
            <a:endParaRPr lang="en-US" dirty="0"/>
          </a:p>
        </p:txBody>
      </p:sp>
      <p:sp>
        <p:nvSpPr>
          <p:cNvPr id="4" name="Slide Number Placeholder 3"/>
          <p:cNvSpPr>
            <a:spLocks noGrp="1"/>
          </p:cNvSpPr>
          <p:nvPr>
            <p:ph type="sldNum" sz="quarter" idx="5"/>
          </p:nvPr>
        </p:nvSpPr>
        <p:spPr/>
        <p:txBody>
          <a:bodyPr/>
          <a:lstStyle/>
          <a:p>
            <a:fld id="{F48D3CA6-2BC0-DE4F-8D74-CC58096DD42A}" type="slidenum">
              <a:rPr lang="en-US" smtClean="0"/>
              <a:t>20</a:t>
            </a:fld>
            <a:endParaRPr lang="en-US"/>
          </a:p>
        </p:txBody>
      </p:sp>
    </p:spTree>
    <p:extLst>
      <p:ext uri="{BB962C8B-B14F-4D97-AF65-F5344CB8AC3E}">
        <p14:creationId xmlns:p14="http://schemas.microsoft.com/office/powerpoint/2010/main" val="1957815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you start focusing on the good things in your life?</a:t>
            </a:r>
          </a:p>
        </p:txBody>
      </p:sp>
      <p:sp>
        <p:nvSpPr>
          <p:cNvPr id="4" name="Slide Number Placeholder 3"/>
          <p:cNvSpPr>
            <a:spLocks noGrp="1"/>
          </p:cNvSpPr>
          <p:nvPr>
            <p:ph type="sldNum" sz="quarter" idx="5"/>
          </p:nvPr>
        </p:nvSpPr>
        <p:spPr/>
        <p:txBody>
          <a:bodyPr/>
          <a:lstStyle/>
          <a:p>
            <a:fld id="{F48D3CA6-2BC0-DE4F-8D74-CC58096DD42A}" type="slidenum">
              <a:rPr lang="en-US" smtClean="0"/>
              <a:t>22</a:t>
            </a:fld>
            <a:endParaRPr lang="en-US"/>
          </a:p>
        </p:txBody>
      </p:sp>
    </p:spTree>
    <p:extLst>
      <p:ext uri="{BB962C8B-B14F-4D97-AF65-F5344CB8AC3E}">
        <p14:creationId xmlns:p14="http://schemas.microsoft.com/office/powerpoint/2010/main" val="389743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ideas!</a:t>
            </a:r>
          </a:p>
        </p:txBody>
      </p:sp>
      <p:sp>
        <p:nvSpPr>
          <p:cNvPr id="4" name="Slide Number Placeholder 3"/>
          <p:cNvSpPr>
            <a:spLocks noGrp="1"/>
          </p:cNvSpPr>
          <p:nvPr>
            <p:ph type="sldNum" sz="quarter" idx="10"/>
          </p:nvPr>
        </p:nvSpPr>
        <p:spPr/>
        <p:txBody>
          <a:bodyPr/>
          <a:lstStyle/>
          <a:p>
            <a:fld id="{6A1ACAC2-397A-4226-8BD8-A94627A7AD62}" type="slidenum">
              <a:rPr lang="en-US" smtClean="0"/>
              <a:t>23</a:t>
            </a:fld>
            <a:endParaRPr lang="en-US"/>
          </a:p>
        </p:txBody>
      </p:sp>
    </p:spTree>
    <p:extLst>
      <p:ext uri="{BB962C8B-B14F-4D97-AF65-F5344CB8AC3E}">
        <p14:creationId xmlns:p14="http://schemas.microsoft.com/office/powerpoint/2010/main" val="265660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Bounce Back Project?</a:t>
            </a:r>
          </a:p>
        </p:txBody>
      </p:sp>
      <p:sp>
        <p:nvSpPr>
          <p:cNvPr id="4" name="Slide Number Placeholder 3"/>
          <p:cNvSpPr>
            <a:spLocks noGrp="1"/>
          </p:cNvSpPr>
          <p:nvPr>
            <p:ph type="sldNum" sz="quarter" idx="5"/>
          </p:nvPr>
        </p:nvSpPr>
        <p:spPr/>
        <p:txBody>
          <a:bodyPr/>
          <a:lstStyle/>
          <a:p>
            <a:fld id="{F48D3CA6-2BC0-DE4F-8D74-CC58096DD42A}" type="slidenum">
              <a:rPr lang="en-US" smtClean="0"/>
              <a:t>2</a:t>
            </a:fld>
            <a:endParaRPr lang="en-US"/>
          </a:p>
        </p:txBody>
      </p:sp>
    </p:spTree>
    <p:extLst>
      <p:ext uri="{BB962C8B-B14F-4D97-AF65-F5344CB8AC3E}">
        <p14:creationId xmlns:p14="http://schemas.microsoft.com/office/powerpoint/2010/main" val="4206915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40C6C-3BDF-450C-881B-05A176E19DFA}" type="slidenum">
              <a:rPr lang="en-US" smtClean="0"/>
              <a:t>24</a:t>
            </a:fld>
            <a:endParaRPr lang="en-US"/>
          </a:p>
        </p:txBody>
      </p:sp>
    </p:spTree>
    <p:extLst>
      <p:ext uri="{BB962C8B-B14F-4D97-AF65-F5344CB8AC3E}">
        <p14:creationId xmlns:p14="http://schemas.microsoft.com/office/powerpoint/2010/main" val="3237857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know that when something negative happens in our life, it consumes us…it consumes our thoughts and actions, sometimes for a very long time.  It distracts us from our daily activities, personally and professionally.  The negatives are big and bold.</a:t>
            </a:r>
          </a:p>
          <a:p>
            <a:endParaRPr lang="en-US" dirty="0"/>
          </a:p>
        </p:txBody>
      </p:sp>
      <p:sp>
        <p:nvSpPr>
          <p:cNvPr id="4" name="Slide Number Placeholder 3"/>
          <p:cNvSpPr>
            <a:spLocks noGrp="1"/>
          </p:cNvSpPr>
          <p:nvPr>
            <p:ph type="sldNum" sz="quarter" idx="5"/>
          </p:nvPr>
        </p:nvSpPr>
        <p:spPr/>
        <p:txBody>
          <a:bodyPr/>
          <a:lstStyle/>
          <a:p>
            <a:fld id="{F48D3CA6-2BC0-DE4F-8D74-CC58096DD42A}" type="slidenum">
              <a:rPr lang="en-US" smtClean="0"/>
              <a:t>5</a:t>
            </a:fld>
            <a:endParaRPr lang="en-US"/>
          </a:p>
        </p:txBody>
      </p:sp>
    </p:spTree>
    <p:extLst>
      <p:ext uri="{BB962C8B-B14F-4D97-AF65-F5344CB8AC3E}">
        <p14:creationId xmlns:p14="http://schemas.microsoft.com/office/powerpoint/2010/main" val="104368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remember bad things forever…</a:t>
            </a:r>
            <a:r>
              <a:rPr lang="en-US" dirty="0" err="1"/>
              <a:t>ie</a:t>
            </a:r>
            <a:r>
              <a:rPr lang="en-US" dirty="0"/>
              <a:t> the sound of a rattlesnake</a:t>
            </a:r>
            <a:r>
              <a:rPr lang="en-US" baseline="0" dirty="0"/>
              <a:t> even when we are old and demented and can’t remember the names of our kids.  We often can’t remember a good joke, because it has not genetically important to us. We get focused on the negative – our human brains are hardwired to remember the negative.  This will protect us from harm, danger, injury, and illness…  which is good, but doesn’t allow us to move forward easily.  We have to be very intentional about focusing on the positives!</a:t>
            </a:r>
            <a:endParaRPr lang="en-US" dirty="0"/>
          </a:p>
          <a:p>
            <a:endParaRPr lang="en-US" dirty="0"/>
          </a:p>
        </p:txBody>
      </p:sp>
      <p:sp>
        <p:nvSpPr>
          <p:cNvPr id="4" name="Slide Number Placeholder 3"/>
          <p:cNvSpPr>
            <a:spLocks noGrp="1"/>
          </p:cNvSpPr>
          <p:nvPr>
            <p:ph type="sldNum" sz="quarter" idx="10"/>
          </p:nvPr>
        </p:nvSpPr>
        <p:spPr/>
        <p:txBody>
          <a:bodyPr/>
          <a:lstStyle/>
          <a:p>
            <a:fld id="{CE0DE2F1-69E0-474A-868B-A9179DADF3B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0968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Three good things, or three blessings was first researched by Marty Seligman at the University</a:t>
            </a:r>
            <a:r>
              <a:rPr lang="en-US" altLang="en-US" baseline="0" dirty="0"/>
              <a:t> of Pennsylvania.  He is noted as the father of positive psychology and has done much research around it.   It was noted that our minds tend to perseverate on what we were thinking about just prior to sleep each night.  So there is some truth to the saying that someone fell asleep on their books and learned by osmosis.  The best time to study and retain is right before sleep.  This intervention works by writing down three things that have happened to you in the last day sometime within a couple hours of sleep.  This has shown to improve happiness and outlook on life.  </a:t>
            </a:r>
          </a:p>
          <a:p>
            <a:pPr eaLnBrk="1" hangingPunct="1"/>
            <a:endParaRPr lang="en-US" altLang="en-US" baseline="0" dirty="0"/>
          </a:p>
          <a:p>
            <a:pPr eaLnBrk="1" hangingPunct="1"/>
            <a:endParaRPr lang="en-US" altLang="en-US" dirty="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619C58-E3C1-42A2-A140-027FA01B3D92}" type="slidenum">
              <a:rPr lang="en-US" altLang="en-US" smtClean="0">
                <a:solidFill>
                  <a:srgbClr val="000000"/>
                </a:solidFill>
                <a:latin typeface="Times New Roman" panose="02020603050405020304" pitchFamily="18" charset="0"/>
              </a:rPr>
              <a:pPr>
                <a:spcBef>
                  <a:spcPct val="0"/>
                </a:spcBef>
              </a:pPr>
              <a:t>7</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8992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Why not try it?  In addition, the gratitude intervention also appears to have</a:t>
            </a:r>
            <a:r>
              <a:rPr lang="en-US" altLang="en-US" baseline="0" dirty="0"/>
              <a:t> </a:t>
            </a:r>
            <a:r>
              <a:rPr lang="en-US" altLang="en-US" dirty="0"/>
              <a:t>improved people’s ability to get good night sleep and the quality of that sleep.</a:t>
            </a:r>
          </a:p>
          <a:p>
            <a:r>
              <a:rPr lang="en-US" altLang="en-US" dirty="0"/>
              <a:t>Furthermore, the effects on well-being (positive affect and life satisfaction) were apparent to the participants’ spouse or significant</a:t>
            </a:r>
          </a:p>
          <a:p>
            <a:r>
              <a:rPr lang="en-US" altLang="en-US" dirty="0"/>
              <a:t>other. “Counting blessings” is proven by research to increase life satisfaction and happiness. </a:t>
            </a: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B57268-198E-4D37-8047-F3711F9F9F9C}" type="slidenum">
              <a:rPr lang="en-US" altLang="en-US" smtClean="0">
                <a:solidFill>
                  <a:prstClr val="black"/>
                </a:solidFill>
              </a:rPr>
              <a:pPr>
                <a:spcBef>
                  <a:spcPct val="0"/>
                </a:spcBef>
              </a:pPr>
              <a:t>8</a:t>
            </a:fld>
            <a:endParaRPr lang="en-US" altLang="en-US">
              <a:solidFill>
                <a:prstClr val="black"/>
              </a:solidFill>
            </a:endParaRPr>
          </a:p>
        </p:txBody>
      </p:sp>
    </p:spTree>
    <p:extLst>
      <p:ext uri="{BB962C8B-B14F-4D97-AF65-F5344CB8AC3E}">
        <p14:creationId xmlns:p14="http://schemas.microsoft.com/office/powerpoint/2010/main" val="234544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Mental</a:t>
            </a:r>
            <a:r>
              <a:rPr lang="en-US" altLang="en-US" baseline="0" dirty="0"/>
              <a:t> health professionals and psychologists are really good at taking really depressed patients, from a negative 10 to a 0 (surviving) but not very good at taking them to thriving and having a positive outlook on life.  Recent specialty of positive psychology started to take hold about 15 years ago when Marty Seligman became president of APA.</a:t>
            </a:r>
            <a:endParaRPr lang="en-US" altLang="en-US" dirty="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8663" indent="-279400">
              <a:spcBef>
                <a:spcPct val="30000"/>
              </a:spcBef>
              <a:defRPr sz="1200">
                <a:solidFill>
                  <a:schemeClr val="tx1"/>
                </a:solidFill>
                <a:latin typeface="Calibri" panose="020F0502020204030204" pitchFamily="34" charset="0"/>
              </a:defRPr>
            </a:lvl2pPr>
            <a:lvl3pPr marL="1120775" indent="-223838">
              <a:spcBef>
                <a:spcPct val="30000"/>
              </a:spcBef>
              <a:defRPr sz="1200">
                <a:solidFill>
                  <a:schemeClr val="tx1"/>
                </a:solidFill>
                <a:latin typeface="Calibri" panose="020F0502020204030204" pitchFamily="34" charset="0"/>
              </a:defRPr>
            </a:lvl3pPr>
            <a:lvl4pPr marL="1570038" indent="-223838">
              <a:spcBef>
                <a:spcPct val="30000"/>
              </a:spcBef>
              <a:defRPr sz="1200">
                <a:solidFill>
                  <a:schemeClr val="tx1"/>
                </a:solidFill>
                <a:latin typeface="Calibri" panose="020F0502020204030204" pitchFamily="34" charset="0"/>
              </a:defRPr>
            </a:lvl4pPr>
            <a:lvl5pPr marL="2017713" indent="-223838">
              <a:spcBef>
                <a:spcPct val="30000"/>
              </a:spcBef>
              <a:defRPr sz="1200">
                <a:solidFill>
                  <a:schemeClr val="tx1"/>
                </a:solidFill>
                <a:latin typeface="Calibri" panose="020F0502020204030204" pitchFamily="34" charset="0"/>
              </a:defRPr>
            </a:lvl5pPr>
            <a:lvl6pPr marL="2474913" indent="-223838" eaLnBrk="0" fontAlgn="base" hangingPunct="0">
              <a:spcBef>
                <a:spcPct val="30000"/>
              </a:spcBef>
              <a:spcAft>
                <a:spcPct val="0"/>
              </a:spcAft>
              <a:defRPr sz="1200">
                <a:solidFill>
                  <a:schemeClr val="tx1"/>
                </a:solidFill>
                <a:latin typeface="Calibri" panose="020F0502020204030204" pitchFamily="34" charset="0"/>
              </a:defRPr>
            </a:lvl6pPr>
            <a:lvl7pPr marL="2932113" indent="-223838" eaLnBrk="0" fontAlgn="base" hangingPunct="0">
              <a:spcBef>
                <a:spcPct val="30000"/>
              </a:spcBef>
              <a:spcAft>
                <a:spcPct val="0"/>
              </a:spcAft>
              <a:defRPr sz="1200">
                <a:solidFill>
                  <a:schemeClr val="tx1"/>
                </a:solidFill>
                <a:latin typeface="Calibri" panose="020F0502020204030204" pitchFamily="34" charset="0"/>
              </a:defRPr>
            </a:lvl7pPr>
            <a:lvl8pPr marL="3389313" indent="-223838" eaLnBrk="0" fontAlgn="base" hangingPunct="0">
              <a:spcBef>
                <a:spcPct val="30000"/>
              </a:spcBef>
              <a:spcAft>
                <a:spcPct val="0"/>
              </a:spcAft>
              <a:defRPr sz="1200">
                <a:solidFill>
                  <a:schemeClr val="tx1"/>
                </a:solidFill>
                <a:latin typeface="Calibri" panose="020F0502020204030204" pitchFamily="34" charset="0"/>
              </a:defRPr>
            </a:lvl8pPr>
            <a:lvl9pPr marL="3846513" indent="-2238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8BEA63-6A8C-46D9-A7BD-CB0FEF7B987D}" type="slidenum">
              <a:rPr lang="en-US" altLang="en-US" smtClean="0">
                <a:solidFill>
                  <a:prstClr val="black"/>
                </a:solidFill>
                <a:latin typeface="Times New Roman" panose="02020603050405020304" pitchFamily="18" charset="0"/>
              </a:rPr>
              <a:pPr>
                <a:spcBef>
                  <a:spcPct val="0"/>
                </a:spcBef>
              </a:pPr>
              <a:t>9</a:t>
            </a:fld>
            <a:endParaRPr lang="en-US" altLang="en-US">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55319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any time of the day…)  Writing down 3 good things each day for 2 weeks has been proven to be as effective for depression/anxiety as taking SSRI’s (Prozac, Zoloft) and it starts to work quickly.  The providers at our local clinics actually “prescribe” this to their patients!</a:t>
            </a:r>
          </a:p>
          <a:p>
            <a:endParaRPr lang="en-US" dirty="0"/>
          </a:p>
          <a:p>
            <a:r>
              <a:rPr lang="en-US" dirty="0"/>
              <a:t>How?  Over the course of 2 weeks you are “retraining” your brain to focus on the good things – things that are right on front of you every day!  Things like a beautiful sunrise or good cup of coffee in the morning. All green lights on the drive to work, snuggles and laughter from your young children, or a great walk with the dog…we all have so many positive things in our days, we just need to find them!  Over the course of 2 weeks, you will start looking for 3 good things as you know you will need to write them down later.  This effect is long lasting, you will continue to find the good in your day, hopefully for many months!</a:t>
            </a:r>
          </a:p>
          <a:p>
            <a:endParaRPr lang="en-US" dirty="0"/>
          </a:p>
        </p:txBody>
      </p:sp>
      <p:sp>
        <p:nvSpPr>
          <p:cNvPr id="4" name="Slide Number Placeholder 3"/>
          <p:cNvSpPr>
            <a:spLocks noGrp="1"/>
          </p:cNvSpPr>
          <p:nvPr>
            <p:ph type="sldNum" sz="quarter" idx="5"/>
          </p:nvPr>
        </p:nvSpPr>
        <p:spPr/>
        <p:txBody>
          <a:bodyPr/>
          <a:lstStyle/>
          <a:p>
            <a:fld id="{F48D3CA6-2BC0-DE4F-8D74-CC58096DD42A}" type="slidenum">
              <a:rPr lang="en-US" smtClean="0"/>
              <a:t>10</a:t>
            </a:fld>
            <a:endParaRPr lang="en-US"/>
          </a:p>
        </p:txBody>
      </p:sp>
    </p:spTree>
    <p:extLst>
      <p:ext uri="{BB962C8B-B14F-4D97-AF65-F5344CB8AC3E}">
        <p14:creationId xmlns:p14="http://schemas.microsoft.com/office/powerpoint/2010/main" val="781964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Seligman, M. E. P., Steen, T. A., Park, N., &amp; Peterson, C. (2005). Positive Psychology Progress: Empirical Validation of Interventions. </a:t>
            </a:r>
            <a:r>
              <a:rPr lang="en-US" sz="1200" b="0" i="1" kern="1200" dirty="0">
                <a:solidFill>
                  <a:schemeClr val="tx1"/>
                </a:solidFill>
                <a:effectLst/>
                <a:latin typeface="+mn-lt"/>
                <a:ea typeface="+mn-ea"/>
                <a:cs typeface="+mn-cs"/>
              </a:rPr>
              <a:t>American Psychologist, 60</a:t>
            </a:r>
            <a:r>
              <a:rPr lang="en-US" sz="1200" b="0" i="0" kern="1200" dirty="0">
                <a:solidFill>
                  <a:schemeClr val="tx1"/>
                </a:solidFill>
                <a:effectLst/>
                <a:latin typeface="+mn-lt"/>
                <a:ea typeface="+mn-ea"/>
                <a:cs typeface="+mn-cs"/>
              </a:rPr>
              <a:t>(5), 410-421.</a:t>
            </a:r>
          </a:p>
          <a:p>
            <a:r>
              <a:rPr lang="en-US" sz="1200" b="0" i="0" u="sng" kern="1200" dirty="0">
                <a:solidFill>
                  <a:schemeClr val="tx1"/>
                </a:solidFill>
                <a:effectLst/>
                <a:latin typeface="+mn-lt"/>
                <a:ea typeface="+mn-ea"/>
                <a:cs typeface="+mn-cs"/>
                <a:hlinkClick r:id="rId3"/>
              </a:rPr>
              <a:t>http://dx.doi.org/10.1037/0003-066X.60.5.410</a:t>
            </a:r>
            <a:endParaRPr lang="en-US" sz="1200" b="0" i="0" u="sng" kern="1200" dirty="0">
              <a:solidFill>
                <a:schemeClr val="tx1"/>
              </a:solidFill>
              <a:effectLst/>
              <a:latin typeface="+mn-lt"/>
              <a:ea typeface="+mn-ea"/>
              <a:cs typeface="+mn-cs"/>
            </a:endParaRPr>
          </a:p>
          <a:p>
            <a:endParaRPr lang="en-US" altLang="en-US"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 you can see on this graph, depression is very high before completing the 3 Good Things exercise, then decreases significantly for several months!</a:t>
            </a:r>
          </a:p>
          <a:p>
            <a:endParaRPr lang="en-US" altLang="en-US" sz="1200" b="0" i="0" u="sng" kern="1200" dirty="0">
              <a:solidFill>
                <a:schemeClr val="tx1"/>
              </a:solidFill>
              <a:effectLst/>
              <a:latin typeface="+mn-lt"/>
              <a:ea typeface="+mn-ea"/>
              <a:cs typeface="+mn-cs"/>
            </a:endParaRPr>
          </a:p>
          <a:p>
            <a:r>
              <a:rPr lang="en-US" dirty="0"/>
              <a:t>Fleming, Andrew W., "Positive Psychology "Three Good Things in Life" and Measuring Happiness, Positive and Negative Affectivity, Optimism/Hope, and Well-Being" (2006). Counselor Education Master's Theses. 32. http://digitalcommons.brockport.edu/edc_theses/32 </a:t>
            </a:r>
          </a:p>
          <a:p>
            <a:endParaRPr lang="en-US" dirty="0"/>
          </a:p>
          <a:p>
            <a:endParaRPr lang="en-US" dirty="0"/>
          </a:p>
          <a:p>
            <a:r>
              <a:rPr lang="en-US" sz="1200" b="0" i="0" kern="1200" dirty="0" err="1">
                <a:solidFill>
                  <a:schemeClr val="tx1"/>
                </a:solidFill>
                <a:effectLst/>
                <a:latin typeface="+mn-lt"/>
                <a:ea typeface="+mn-ea"/>
                <a:cs typeface="+mn-cs"/>
              </a:rPr>
              <a:t>Lyubomirsky</a:t>
            </a:r>
            <a:r>
              <a:rPr lang="en-US" sz="1200" b="0" i="0" kern="1200" dirty="0">
                <a:solidFill>
                  <a:schemeClr val="tx1"/>
                </a:solidFill>
                <a:effectLst/>
                <a:latin typeface="+mn-lt"/>
                <a:ea typeface="+mn-ea"/>
                <a:cs typeface="+mn-cs"/>
              </a:rPr>
              <a:t> S , King L , </a:t>
            </a:r>
            <a:r>
              <a:rPr lang="en-US" sz="1200" b="0" i="0" kern="1200" dirty="0" err="1">
                <a:solidFill>
                  <a:schemeClr val="tx1"/>
                </a:solidFill>
                <a:effectLst/>
                <a:latin typeface="+mn-lt"/>
                <a:ea typeface="+mn-ea"/>
                <a:cs typeface="+mn-cs"/>
              </a:rPr>
              <a:t>Diener</a:t>
            </a:r>
            <a:r>
              <a:rPr lang="en-US" sz="1200" b="0" i="0" kern="1200" dirty="0">
                <a:solidFill>
                  <a:schemeClr val="tx1"/>
                </a:solidFill>
                <a:effectLst/>
                <a:latin typeface="+mn-lt"/>
                <a:ea typeface="+mn-ea"/>
                <a:cs typeface="+mn-cs"/>
              </a:rPr>
              <a:t> E. The benefits of frequent positive affect: does happiness lead to success? </a:t>
            </a:r>
            <a:r>
              <a:rPr lang="en-US" sz="1200" b="0" i="0" kern="1200" dirty="0" err="1">
                <a:solidFill>
                  <a:schemeClr val="tx1"/>
                </a:solidFill>
                <a:effectLst/>
                <a:latin typeface="+mn-lt"/>
                <a:ea typeface="+mn-ea"/>
                <a:cs typeface="+mn-cs"/>
              </a:rPr>
              <a:t>Psychol</a:t>
            </a:r>
            <a:r>
              <a:rPr lang="en-US" sz="1200" b="0" i="0" kern="1200" dirty="0">
                <a:solidFill>
                  <a:schemeClr val="tx1"/>
                </a:solidFill>
                <a:effectLst/>
                <a:latin typeface="+mn-lt"/>
                <a:ea typeface="+mn-ea"/>
                <a:cs typeface="+mn-cs"/>
              </a:rPr>
              <a:t> Bull 2005;</a:t>
            </a:r>
            <a:r>
              <a:rPr lang="en-US" sz="1200" b="1" i="0" kern="1200" dirty="0">
                <a:solidFill>
                  <a:schemeClr val="tx1"/>
                </a:solidFill>
                <a:effectLst/>
                <a:latin typeface="+mn-lt"/>
                <a:ea typeface="+mn-ea"/>
                <a:cs typeface="+mn-cs"/>
              </a:rPr>
              <a:t>131</a:t>
            </a:r>
            <a:r>
              <a:rPr lang="en-US" sz="1200" b="0" i="0" kern="1200" dirty="0">
                <a:solidFill>
                  <a:schemeClr val="tx1"/>
                </a:solidFill>
                <a:effectLst/>
                <a:latin typeface="+mn-lt"/>
                <a:ea typeface="+mn-ea"/>
                <a:cs typeface="+mn-cs"/>
              </a:rPr>
              <a:t>:803–55.</a:t>
            </a:r>
          </a:p>
          <a:p>
            <a:r>
              <a:rPr lang="en-US" sz="1200" b="0" i="0" u="none" strike="noStrike" kern="1200" dirty="0">
                <a:solidFill>
                  <a:schemeClr val="tx1"/>
                </a:solidFill>
                <a:effectLst/>
                <a:latin typeface="+mn-lt"/>
                <a:ea typeface="+mn-ea"/>
                <a:cs typeface="+mn-cs"/>
                <a:hlinkClick r:id="rId4"/>
              </a:rPr>
              <a:t>doi:10.1037/0033-2909.131.6.803</a:t>
            </a:r>
            <a:endParaRPr lang="en-US" sz="1200" b="0" i="0" u="none" strike="noStrike" kern="1200" dirty="0">
              <a:solidFill>
                <a:schemeClr val="tx1"/>
              </a:solidFill>
              <a:effectLst/>
              <a:latin typeface="+mn-lt"/>
              <a:ea typeface="+mn-ea"/>
              <a:cs typeface="+mn-cs"/>
            </a:endParaRPr>
          </a:p>
          <a:p>
            <a:endParaRPr lang="en-US" altLang="en-US" dirty="0"/>
          </a:p>
          <a:p>
            <a:r>
              <a:rPr lang="en-US" altLang="en-US" dirty="0"/>
              <a:t>Decreased depressive symptoms in those</a:t>
            </a:r>
            <a:r>
              <a:rPr lang="en-US" altLang="en-US" baseline="0" dirty="0"/>
              <a:t> diagnosed with depression and as good, if not better than Prozac or Zoloft.  This is just with a two week intervention at bedtime.</a:t>
            </a:r>
            <a:endParaRPr lang="en-US" altLang="en-US" dirty="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70D37C10-C28C-4647-98F4-E7561E3D2BB1}" type="slidenum">
              <a:rPr lang="en-US" altLang="en-US" smtClean="0">
                <a:solidFill>
                  <a:prstClr val="black"/>
                </a:solidFill>
                <a:latin typeface="Calibri" panose="020F0502020204030204" pitchFamily="34" charset="0"/>
              </a:rPr>
              <a:pPr/>
              <a:t>12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973071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65C342CF-FB52-8844-9F36-9B175C977CCC}" type="datetimeFigureOut">
              <a:rPr lang="en-US" smtClean="0"/>
              <a:t>8/2/2021</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E95E0D34-5BE8-CE43-930E-4ED79AFAF221}" type="slidenum">
              <a:rPr lang="en-US" smtClean="0"/>
              <a:t>‹#›</a:t>
            </a:fld>
            <a:endParaRPr lang="en-US"/>
          </a:p>
        </p:txBody>
      </p:sp>
    </p:spTree>
    <p:extLst>
      <p:ext uri="{BB962C8B-B14F-4D97-AF65-F5344CB8AC3E}">
        <p14:creationId xmlns:p14="http://schemas.microsoft.com/office/powerpoint/2010/main" val="11608820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C342CF-FB52-8844-9F36-9B175C977CCC}"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E0D34-5BE8-CE43-930E-4ED79AFAF221}" type="slidenum">
              <a:rPr lang="en-US" smtClean="0"/>
              <a:t>‹#›</a:t>
            </a:fld>
            <a:endParaRPr lang="en-US"/>
          </a:p>
        </p:txBody>
      </p:sp>
    </p:spTree>
    <p:extLst>
      <p:ext uri="{BB962C8B-B14F-4D97-AF65-F5344CB8AC3E}">
        <p14:creationId xmlns:p14="http://schemas.microsoft.com/office/powerpoint/2010/main" val="40142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C342CF-FB52-8844-9F36-9B175C977CCC}"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5E0D34-5BE8-CE43-930E-4ED79AFAF221}" type="slidenum">
              <a:rPr lang="en-US" smtClean="0"/>
              <a:t>‹#›</a:t>
            </a:fld>
            <a:endParaRPr lang="en-US"/>
          </a:p>
        </p:txBody>
      </p:sp>
    </p:spTree>
    <p:extLst>
      <p:ext uri="{BB962C8B-B14F-4D97-AF65-F5344CB8AC3E}">
        <p14:creationId xmlns:p14="http://schemas.microsoft.com/office/powerpoint/2010/main" val="319568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C342CF-FB52-8844-9F36-9B175C977CCC}"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E0D34-5BE8-CE43-930E-4ED79AFAF221}" type="slidenum">
              <a:rPr lang="en-US" smtClean="0"/>
              <a:t>‹#›</a:t>
            </a:fld>
            <a:endParaRPr lang="en-US"/>
          </a:p>
        </p:txBody>
      </p:sp>
    </p:spTree>
    <p:extLst>
      <p:ext uri="{BB962C8B-B14F-4D97-AF65-F5344CB8AC3E}">
        <p14:creationId xmlns:p14="http://schemas.microsoft.com/office/powerpoint/2010/main" val="83589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65C342CF-FB52-8844-9F36-9B175C977CCC}" type="datetimeFigureOut">
              <a:rPr lang="en-US" smtClean="0"/>
              <a:t>8/2/2021</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E95E0D34-5BE8-CE43-930E-4ED79AFAF221}" type="slidenum">
              <a:rPr lang="en-US" smtClean="0"/>
              <a:t>‹#›</a:t>
            </a:fld>
            <a:endParaRPr lang="en-US"/>
          </a:p>
        </p:txBody>
      </p:sp>
    </p:spTree>
    <p:extLst>
      <p:ext uri="{BB962C8B-B14F-4D97-AF65-F5344CB8AC3E}">
        <p14:creationId xmlns:p14="http://schemas.microsoft.com/office/powerpoint/2010/main" val="17464669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C342CF-FB52-8844-9F36-9B175C977CCC}"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5E0D34-5BE8-CE43-930E-4ED79AFAF221}" type="slidenum">
              <a:rPr lang="en-US" smtClean="0"/>
              <a:t>‹#›</a:t>
            </a:fld>
            <a:endParaRPr lang="en-US"/>
          </a:p>
        </p:txBody>
      </p:sp>
    </p:spTree>
    <p:extLst>
      <p:ext uri="{BB962C8B-B14F-4D97-AF65-F5344CB8AC3E}">
        <p14:creationId xmlns:p14="http://schemas.microsoft.com/office/powerpoint/2010/main" val="73555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C342CF-FB52-8844-9F36-9B175C977CCC}"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5E0D34-5BE8-CE43-930E-4ED79AFAF221}" type="slidenum">
              <a:rPr lang="en-US" smtClean="0"/>
              <a:t>‹#›</a:t>
            </a:fld>
            <a:endParaRPr lang="en-US"/>
          </a:p>
        </p:txBody>
      </p:sp>
    </p:spTree>
    <p:extLst>
      <p:ext uri="{BB962C8B-B14F-4D97-AF65-F5344CB8AC3E}">
        <p14:creationId xmlns:p14="http://schemas.microsoft.com/office/powerpoint/2010/main" val="278425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C342CF-FB52-8844-9F36-9B175C977CCC}" type="datetimeFigureOut">
              <a:rPr lang="en-US" smtClean="0"/>
              <a:t>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5E0D34-5BE8-CE43-930E-4ED79AFAF221}" type="slidenum">
              <a:rPr lang="en-US" smtClean="0"/>
              <a:t>‹#›</a:t>
            </a:fld>
            <a:endParaRPr lang="en-US"/>
          </a:p>
        </p:txBody>
      </p:sp>
    </p:spTree>
    <p:extLst>
      <p:ext uri="{BB962C8B-B14F-4D97-AF65-F5344CB8AC3E}">
        <p14:creationId xmlns:p14="http://schemas.microsoft.com/office/powerpoint/2010/main" val="232493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342CF-FB52-8844-9F36-9B175C977CCC}" type="datetimeFigureOut">
              <a:rPr lang="en-US" smtClean="0"/>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5E0D34-5BE8-CE43-930E-4ED79AFAF221}" type="slidenum">
              <a:rPr lang="en-US" smtClean="0"/>
              <a:t>‹#›</a:t>
            </a:fld>
            <a:endParaRPr lang="en-US"/>
          </a:p>
        </p:txBody>
      </p:sp>
    </p:spTree>
    <p:extLst>
      <p:ext uri="{BB962C8B-B14F-4D97-AF65-F5344CB8AC3E}">
        <p14:creationId xmlns:p14="http://schemas.microsoft.com/office/powerpoint/2010/main" val="84192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5C342CF-FB52-8844-9F36-9B175C977CCC}" type="datetimeFigureOut">
              <a:rPr lang="en-US" smtClean="0"/>
              <a:t>8/2/2021</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E95E0D34-5BE8-CE43-930E-4ED79AFAF221}" type="slidenum">
              <a:rPr lang="en-US" smtClean="0"/>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185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5C342CF-FB52-8844-9F36-9B175C977CCC}" type="datetimeFigureOut">
              <a:rPr lang="en-US" smtClean="0"/>
              <a:t>8/2/2021</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E95E0D34-5BE8-CE43-930E-4ED79AFAF221}" type="slidenum">
              <a:rPr lang="en-US" smtClean="0"/>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152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65C342CF-FB52-8844-9F36-9B175C977CCC}" type="datetimeFigureOut">
              <a:rPr lang="en-US" smtClean="0"/>
              <a:t>8/2/2021</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E95E0D34-5BE8-CE43-930E-4ED79AFAF221}" type="slidenum">
              <a:rPr lang="en-US" smtClean="0"/>
              <a:t>‹#›</a:t>
            </a:fld>
            <a:endParaRPr lang="en-US"/>
          </a:p>
        </p:txBody>
      </p:sp>
    </p:spTree>
    <p:extLst>
      <p:ext uri="{BB962C8B-B14F-4D97-AF65-F5344CB8AC3E}">
        <p14:creationId xmlns:p14="http://schemas.microsoft.com/office/powerpoint/2010/main" val="222627311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jp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bouncebackproject.or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55106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642594"/>
            <a:ext cx="7543800" cy="1371600"/>
          </a:xfrm>
        </p:spPr>
        <p:txBody>
          <a:bodyPr>
            <a:normAutofit/>
          </a:bodyPr>
          <a:lstStyle/>
          <a:p>
            <a:pPr algn="ctr"/>
            <a:r>
              <a:rPr lang="en-US" b="1"/>
              <a:t>What Is “Three Good Things?”</a:t>
            </a:r>
            <a:endParaRPr lang="en-US"/>
          </a:p>
        </p:txBody>
      </p:sp>
      <p:pic>
        <p:nvPicPr>
          <p:cNvPr id="4" name="Picture 3">
            <a:extLst>
              <a:ext uri="{FF2B5EF4-FFF2-40B4-BE49-F238E27FC236}">
                <a16:creationId xmlns:a16="http://schemas.microsoft.com/office/drawing/2014/main" id="{F2FD14A9-D3CF-014E-BFBF-149CC0096287}"/>
              </a:ext>
            </a:extLst>
          </p:cNvPr>
          <p:cNvPicPr>
            <a:picLocks noChangeAspect="1"/>
          </p:cNvPicPr>
          <p:nvPr/>
        </p:nvPicPr>
        <p:blipFill>
          <a:blip r:embed="rId3"/>
          <a:stretch>
            <a:fillRect/>
          </a:stretch>
        </p:blipFill>
        <p:spPr>
          <a:xfrm>
            <a:off x="8406580" y="6043382"/>
            <a:ext cx="497020" cy="586804"/>
          </a:xfrm>
          <a:prstGeom prst="rect">
            <a:avLst/>
          </a:prstGeom>
        </p:spPr>
      </p:pic>
      <p:graphicFrame>
        <p:nvGraphicFramePr>
          <p:cNvPr id="6" name="Content Placeholder 2">
            <a:extLst>
              <a:ext uri="{FF2B5EF4-FFF2-40B4-BE49-F238E27FC236}">
                <a16:creationId xmlns:a16="http://schemas.microsoft.com/office/drawing/2014/main" id="{0584288A-03DC-4530-BBFC-4C36A45A509D}"/>
              </a:ext>
            </a:extLst>
          </p:cNvPr>
          <p:cNvGraphicFramePr>
            <a:graphicFrameLocks noGrp="1"/>
          </p:cNvGraphicFramePr>
          <p:nvPr>
            <p:ph idx="1"/>
            <p:extLst>
              <p:ext uri="{D42A27DB-BD31-4B8C-83A1-F6EECF244321}">
                <p14:modId xmlns:p14="http://schemas.microsoft.com/office/powerpoint/2010/main" val="907782212"/>
              </p:ext>
            </p:extLst>
          </p:nvPr>
        </p:nvGraphicFramePr>
        <p:xfrm>
          <a:off x="800100" y="2310063"/>
          <a:ext cx="7543800" cy="3725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824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430056" y="559477"/>
            <a:ext cx="2823900" cy="5709931"/>
          </a:xfrm>
        </p:spPr>
        <p:txBody>
          <a:bodyPr>
            <a:normAutofit/>
          </a:bodyPr>
          <a:lstStyle/>
          <a:p>
            <a:pPr algn="ctr"/>
            <a:r>
              <a:rPr lang="en-US" b="1"/>
              <a:t>Research and Clinical Trial Based Results</a:t>
            </a:r>
            <a:endParaRPr lang="en-US"/>
          </a:p>
        </p:txBody>
      </p:sp>
      <p:pic>
        <p:nvPicPr>
          <p:cNvPr id="4" name="Picture 3">
            <a:extLst>
              <a:ext uri="{FF2B5EF4-FFF2-40B4-BE49-F238E27FC236}">
                <a16:creationId xmlns:a16="http://schemas.microsoft.com/office/drawing/2014/main" id="{54BFC27A-D731-0C4F-860E-01DBBB351544}"/>
              </a:ext>
            </a:extLst>
          </p:cNvPr>
          <p:cNvPicPr>
            <a:picLocks noChangeAspect="1"/>
          </p:cNvPicPr>
          <p:nvPr/>
        </p:nvPicPr>
        <p:blipFill>
          <a:blip r:embed="rId2"/>
          <a:stretch>
            <a:fillRect/>
          </a:stretch>
        </p:blipFill>
        <p:spPr>
          <a:xfrm>
            <a:off x="8406580" y="6043382"/>
            <a:ext cx="497020" cy="586804"/>
          </a:xfrm>
          <a:prstGeom prst="rect">
            <a:avLst/>
          </a:prstGeom>
        </p:spPr>
      </p:pic>
      <p:graphicFrame>
        <p:nvGraphicFramePr>
          <p:cNvPr id="14" name="Content Placeholder 2">
            <a:extLst>
              <a:ext uri="{FF2B5EF4-FFF2-40B4-BE49-F238E27FC236}">
                <a16:creationId xmlns:a16="http://schemas.microsoft.com/office/drawing/2014/main" id="{C78C239D-2011-4342-A649-A280CF582EC1}"/>
              </a:ext>
            </a:extLst>
          </p:cNvPr>
          <p:cNvGraphicFramePr>
            <a:graphicFrameLocks noGrp="1"/>
          </p:cNvGraphicFramePr>
          <p:nvPr>
            <p:ph idx="1"/>
            <p:extLst>
              <p:ext uri="{D42A27DB-BD31-4B8C-83A1-F6EECF244321}">
                <p14:modId xmlns:p14="http://schemas.microsoft.com/office/powerpoint/2010/main" val="2575880898"/>
              </p:ext>
            </p:extLst>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136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17371"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371" y="0"/>
            <a:ext cx="61265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3474" name="Picture 3"/>
          <p:cNvPicPr>
            <a:picLocks noChangeAspect="1" noChangeArrowheads="1"/>
          </p:cNvPicPr>
          <p:nvPr/>
        </p:nvPicPr>
        <p:blipFill>
          <a:blip r:embed="rId3">
            <a:extLst>
              <a:ext uri="{28A0092B-C50C-407E-A947-70E740481C1C}">
                <a14:useLocalDpi xmlns:a14="http://schemas.microsoft.com/office/drawing/2010/main" val="0"/>
              </a:ext>
            </a:extLst>
          </a:blip>
          <a:srcRect l="28125" t="17999" r="23750" b="14999"/>
          <a:stretch>
            <a:fillRect/>
          </a:stretch>
        </p:blipFill>
        <p:spPr bwMode="auto">
          <a:xfrm>
            <a:off x="3500622" y="1103543"/>
            <a:ext cx="5160054" cy="44900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6">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18771" cy="6858000"/>
          </a:xfrm>
          <a:prstGeom prst="rect">
            <a:avLst/>
          </a:prstGeom>
          <a:blipFill dpi="0" rotWithShape="1">
            <a:blip r:embed="rId4">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3475" name="Title 1"/>
          <p:cNvSpPr>
            <a:spLocks noGrp="1"/>
          </p:cNvSpPr>
          <p:nvPr>
            <p:ph type="title"/>
          </p:nvPr>
        </p:nvSpPr>
        <p:spPr>
          <a:xfrm>
            <a:off x="482574" y="643464"/>
            <a:ext cx="2166258" cy="1428737"/>
          </a:xfrm>
        </p:spPr>
        <p:txBody>
          <a:bodyPr vert="horz" lIns="91440" tIns="45720" rIns="91440" bIns="45720" rtlCol="0">
            <a:normAutofit/>
          </a:bodyPr>
          <a:lstStyle/>
          <a:p>
            <a:r>
              <a:rPr lang="en-US" altLang="en-US" sz="2800" b="1" kern="1200">
                <a:solidFill>
                  <a:srgbClr val="FFFFFF"/>
                </a:solidFill>
                <a:latin typeface="+mj-lt"/>
                <a:ea typeface="+mj-ea"/>
                <a:cs typeface="+mj-cs"/>
              </a:rPr>
              <a:t>Three Good </a:t>
            </a:r>
            <a:r>
              <a:rPr lang="en-US" altLang="en-US" sz="2800" b="1">
                <a:solidFill>
                  <a:srgbClr val="FFFFFF"/>
                </a:solidFill>
              </a:rPr>
              <a:t>T</a:t>
            </a:r>
            <a:r>
              <a:rPr lang="en-US" altLang="en-US" sz="2800" b="1" kern="1200">
                <a:solidFill>
                  <a:srgbClr val="FFFFFF"/>
                </a:solidFill>
                <a:latin typeface="+mj-lt"/>
                <a:ea typeface="+mj-ea"/>
                <a:cs typeface="+mj-cs"/>
              </a:rPr>
              <a:t>hings</a:t>
            </a:r>
          </a:p>
        </p:txBody>
      </p:sp>
      <p:sp>
        <p:nvSpPr>
          <p:cNvPr id="233476" name="Content Placeholder 2"/>
          <p:cNvSpPr>
            <a:spLocks noGrp="1"/>
          </p:cNvSpPr>
          <p:nvPr>
            <p:ph idx="1"/>
          </p:nvPr>
        </p:nvSpPr>
        <p:spPr>
          <a:xfrm>
            <a:off x="482502" y="2184036"/>
            <a:ext cx="2166330" cy="3869634"/>
          </a:xfrm>
        </p:spPr>
        <p:txBody>
          <a:bodyPr vert="horz" lIns="91440" tIns="45720" rIns="91440" bIns="45720" rtlCol="0">
            <a:normAutofit/>
          </a:bodyPr>
          <a:lstStyle/>
          <a:p>
            <a:pPr marL="0" indent="0">
              <a:buNone/>
            </a:pPr>
            <a:r>
              <a:rPr lang="en-US" altLang="en-US" sz="1400" kern="1200">
                <a:solidFill>
                  <a:srgbClr val="FFFFFF"/>
                </a:solidFill>
                <a:latin typeface="+mn-lt"/>
                <a:ea typeface="+mn-ea"/>
                <a:cs typeface="+mn-cs"/>
              </a:rPr>
              <a:t>     Seligman, Steen, Park &amp; Petersen, 2005</a:t>
            </a:r>
          </a:p>
        </p:txBody>
      </p:sp>
      <p:pic>
        <p:nvPicPr>
          <p:cNvPr id="5" name="Picture 4">
            <a:extLst>
              <a:ext uri="{FF2B5EF4-FFF2-40B4-BE49-F238E27FC236}">
                <a16:creationId xmlns:a16="http://schemas.microsoft.com/office/drawing/2014/main" id="{34751761-FEBB-2841-89B7-D1ABA89AB5FE}"/>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01213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17371"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371" y="0"/>
            <a:ext cx="61265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1426" name="Picture 2"/>
          <p:cNvPicPr>
            <a:picLocks noChangeAspect="1" noChangeArrowheads="1"/>
          </p:cNvPicPr>
          <p:nvPr/>
        </p:nvPicPr>
        <p:blipFill>
          <a:blip r:embed="rId3">
            <a:extLst>
              <a:ext uri="{28A0092B-C50C-407E-A947-70E740481C1C}">
                <a14:useLocalDpi xmlns:a14="http://schemas.microsoft.com/office/drawing/2010/main" val="0"/>
              </a:ext>
            </a:extLst>
          </a:blip>
          <a:srcRect l="28125" t="21001" r="22501" b="12000"/>
          <a:stretch>
            <a:fillRect/>
          </a:stretch>
        </p:blipFill>
        <p:spPr bwMode="auto">
          <a:xfrm>
            <a:off x="3500622" y="1160434"/>
            <a:ext cx="5160054" cy="43762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6">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18771" cy="6858000"/>
          </a:xfrm>
          <a:prstGeom prst="rect">
            <a:avLst/>
          </a:prstGeom>
          <a:blipFill dpi="0" rotWithShape="1">
            <a:blip r:embed="rId4">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1427" name="Title 1"/>
          <p:cNvSpPr>
            <a:spLocks noGrp="1"/>
          </p:cNvSpPr>
          <p:nvPr>
            <p:ph type="title"/>
          </p:nvPr>
        </p:nvSpPr>
        <p:spPr>
          <a:xfrm>
            <a:off x="482574" y="643464"/>
            <a:ext cx="2166258" cy="1428737"/>
          </a:xfrm>
        </p:spPr>
        <p:txBody>
          <a:bodyPr vert="horz" lIns="91440" tIns="45720" rIns="91440" bIns="45720" rtlCol="0">
            <a:normAutofit/>
          </a:bodyPr>
          <a:lstStyle/>
          <a:p>
            <a:r>
              <a:rPr lang="en-US" altLang="en-US" sz="2800" b="1" kern="1200">
                <a:solidFill>
                  <a:srgbClr val="FFFFFF"/>
                </a:solidFill>
                <a:latin typeface="+mj-lt"/>
                <a:ea typeface="+mj-ea"/>
                <a:cs typeface="+mj-cs"/>
              </a:rPr>
              <a:t>Three Good Things</a:t>
            </a:r>
          </a:p>
        </p:txBody>
      </p:sp>
      <p:sp>
        <p:nvSpPr>
          <p:cNvPr id="231428" name="Content Placeholder 2"/>
          <p:cNvSpPr>
            <a:spLocks noGrp="1"/>
          </p:cNvSpPr>
          <p:nvPr>
            <p:ph idx="1"/>
          </p:nvPr>
        </p:nvSpPr>
        <p:spPr>
          <a:xfrm>
            <a:off x="482502" y="2184036"/>
            <a:ext cx="2166330" cy="3869634"/>
          </a:xfrm>
        </p:spPr>
        <p:txBody>
          <a:bodyPr vert="horz" lIns="91440" tIns="45720" rIns="91440" bIns="45720" rtlCol="0">
            <a:normAutofit/>
          </a:bodyPr>
          <a:lstStyle/>
          <a:p>
            <a:pPr marL="0" indent="0">
              <a:buNone/>
            </a:pPr>
            <a:r>
              <a:rPr lang="en-US" altLang="en-US" sz="1400" kern="1200">
                <a:solidFill>
                  <a:srgbClr val="FFFFFF"/>
                </a:solidFill>
                <a:latin typeface="+mn-lt"/>
                <a:ea typeface="+mn-ea"/>
                <a:cs typeface="+mn-cs"/>
              </a:rPr>
              <a:t>     Seligman, Steen, Park &amp; Petersen, 2005</a:t>
            </a:r>
          </a:p>
        </p:txBody>
      </p:sp>
      <p:pic>
        <p:nvPicPr>
          <p:cNvPr id="5" name="Picture 4">
            <a:extLst>
              <a:ext uri="{FF2B5EF4-FFF2-40B4-BE49-F238E27FC236}">
                <a16:creationId xmlns:a16="http://schemas.microsoft.com/office/drawing/2014/main" id="{AE13E5FB-863F-B649-8FBF-4BD1C32DFB7B}"/>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7327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6FC998-A9D4-F043-B856-97510B0D0E50}"/>
              </a:ext>
            </a:extLst>
          </p:cNvPr>
          <p:cNvPicPr>
            <a:picLocks noChangeAspect="1"/>
          </p:cNvPicPr>
          <p:nvPr/>
        </p:nvPicPr>
        <p:blipFill>
          <a:blip r:embed="rId3"/>
          <a:stretch>
            <a:fillRect/>
          </a:stretch>
        </p:blipFill>
        <p:spPr>
          <a:xfrm>
            <a:off x="8406580" y="6043382"/>
            <a:ext cx="497020" cy="586804"/>
          </a:xfrm>
          <a:prstGeom prst="rect">
            <a:avLst/>
          </a:prstGeom>
        </p:spPr>
      </p:pic>
      <p:graphicFrame>
        <p:nvGraphicFramePr>
          <p:cNvPr id="6" name="Content Placeholder 2">
            <a:extLst>
              <a:ext uri="{FF2B5EF4-FFF2-40B4-BE49-F238E27FC236}">
                <a16:creationId xmlns:a16="http://schemas.microsoft.com/office/drawing/2014/main" id="{6938C23B-5E26-45B6-A1F0-7124DB962FE8}"/>
              </a:ext>
            </a:extLst>
          </p:cNvPr>
          <p:cNvGraphicFramePr>
            <a:graphicFrameLocks noGrp="1"/>
          </p:cNvGraphicFramePr>
          <p:nvPr>
            <p:ph idx="1"/>
            <p:extLst>
              <p:ext uri="{D42A27DB-BD31-4B8C-83A1-F6EECF244321}">
                <p14:modId xmlns:p14="http://schemas.microsoft.com/office/powerpoint/2010/main" val="1907214181"/>
              </p:ext>
            </p:extLst>
          </p:nvPr>
        </p:nvGraphicFramePr>
        <p:xfrm>
          <a:off x="800100" y="1723909"/>
          <a:ext cx="7543800" cy="3725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623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pic>
        <p:nvPicPr>
          <p:cNvPr id="5" name="Picture 4">
            <a:extLst>
              <a:ext uri="{FF2B5EF4-FFF2-40B4-BE49-F238E27FC236}">
                <a16:creationId xmlns:a16="http://schemas.microsoft.com/office/drawing/2014/main" id="{4DE45B62-CF88-6648-8E34-E489292928A3}"/>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27931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descr="http://www.firstpeople.us/bg-images/bo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 y="0"/>
            <a:ext cx="9142004" cy="68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36728" y="491319"/>
            <a:ext cx="82296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0" fontAlgn="base" hangingPunct="0">
              <a:spcBef>
                <a:spcPct val="0"/>
              </a:spcBef>
              <a:spcAft>
                <a:spcPct val="0"/>
              </a:spcAft>
              <a:buFontTx/>
              <a:buNone/>
            </a:pPr>
            <a:r>
              <a:rPr lang="en-US" altLang="en-US" b="1" dirty="0">
                <a:solidFill>
                  <a:srgbClr val="FFFFFF"/>
                </a:solidFill>
                <a:latin typeface="Bradley Hand ITC" panose="03070402050302030203" pitchFamily="66" charset="0"/>
                <a:cs typeface="Arial" panose="020B0604020202020204" pitchFamily="34" charset="0"/>
              </a:rPr>
              <a:t>The Two Wolves Cherokee Legend</a:t>
            </a:r>
          </a:p>
          <a:p>
            <a:pPr eaLnBrk="0" fontAlgn="base" hangingPunct="0">
              <a:spcBef>
                <a:spcPct val="0"/>
              </a:spcBef>
              <a:spcAft>
                <a:spcPct val="0"/>
              </a:spcAft>
              <a:buFontTx/>
              <a:buNone/>
            </a:pPr>
            <a:endParaRPr lang="en-US" altLang="en-US" sz="2400" b="1" dirty="0">
              <a:solidFill>
                <a:srgbClr val="FFFFFF"/>
              </a:solidFill>
              <a:latin typeface="Bradley Hand ITC" panose="03070402050302030203" pitchFamily="66" charset="0"/>
              <a:cs typeface="Arial" panose="020B0604020202020204" pitchFamily="34" charset="0"/>
            </a:endParaRPr>
          </a:p>
          <a:p>
            <a:pPr eaLnBrk="0" fontAlgn="base" hangingPunct="0">
              <a:spcBef>
                <a:spcPct val="0"/>
              </a:spcBef>
              <a:spcAft>
                <a:spcPct val="0"/>
              </a:spcAft>
              <a:buFontTx/>
              <a:buNone/>
            </a:pPr>
            <a:r>
              <a:rPr lang="en-US" altLang="en-US" sz="2400" dirty="0">
                <a:solidFill>
                  <a:srgbClr val="FFFFFF"/>
                </a:solidFill>
                <a:latin typeface="Arial" panose="020B0604020202020204" pitchFamily="34" charset="0"/>
                <a:cs typeface="Arial" panose="020B0604020202020204" pitchFamily="34" charset="0"/>
              </a:rPr>
              <a:t>An old Cherokee is teaching his grandson about life. "A fight is going on inside me," he said to the boy.</a:t>
            </a:r>
          </a:p>
          <a:p>
            <a:pPr eaLnBrk="0" fontAlgn="base" hangingPunct="0">
              <a:spcBef>
                <a:spcPct val="0"/>
              </a:spcBef>
              <a:spcAft>
                <a:spcPct val="0"/>
              </a:spcAft>
              <a:buFontTx/>
              <a:buNone/>
            </a:pPr>
            <a:endParaRPr lang="en-US" altLang="en-US" sz="1000" dirty="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FontTx/>
              <a:buNone/>
            </a:pPr>
            <a:r>
              <a:rPr lang="en-US" altLang="en-US" sz="2400" dirty="0">
                <a:solidFill>
                  <a:srgbClr val="FFFFFF"/>
                </a:solidFill>
                <a:latin typeface="Arial" panose="020B0604020202020204" pitchFamily="34" charset="0"/>
                <a:cs typeface="Arial" panose="020B0604020202020204" pitchFamily="34" charset="0"/>
              </a:rPr>
              <a:t>"It is a terrible fight and it is between two wolves. One wolf is evil - he is anger, envy, sorrow, regret, greed, arrogance, self-pity, guilt, resentment, inferiority, lies, false pride, superiority, and ego." He continued, "The other is good - he is Joy, Gratitude, Serenity, Interest, Hope, Pride, Amusement, Inspiration, Awe, Love, and faith. The same fight is going on inside you grandson - and inside every other person, too.”</a:t>
            </a:r>
          </a:p>
          <a:p>
            <a:pPr eaLnBrk="0" fontAlgn="base" hangingPunct="0">
              <a:spcBef>
                <a:spcPct val="0"/>
              </a:spcBef>
              <a:spcAft>
                <a:spcPct val="0"/>
              </a:spcAft>
              <a:buFontTx/>
              <a:buNone/>
            </a:pPr>
            <a:endParaRPr lang="en-US" altLang="en-US" sz="1200" dirty="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FontTx/>
              <a:buNone/>
            </a:pPr>
            <a:r>
              <a:rPr lang="en-US" altLang="en-US" sz="2400" dirty="0">
                <a:solidFill>
                  <a:srgbClr val="FFFFFF"/>
                </a:solidFill>
                <a:latin typeface="Arial" panose="020B0604020202020204" pitchFamily="34" charset="0"/>
                <a:cs typeface="Arial" panose="020B0604020202020204" pitchFamily="34" charset="0"/>
              </a:rPr>
              <a:t>The grandson thought about it for a minute and then asked his grandfather:</a:t>
            </a:r>
          </a:p>
        </p:txBody>
      </p:sp>
      <p:pic>
        <p:nvPicPr>
          <p:cNvPr id="6" name="Picture 5">
            <a:extLst>
              <a:ext uri="{FF2B5EF4-FFF2-40B4-BE49-F238E27FC236}">
                <a16:creationId xmlns:a16="http://schemas.microsoft.com/office/drawing/2014/main" id="{F293D31D-6CC7-354F-BDE4-B5BF109FB59C}"/>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409854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firstpeople.us/bg-images/body.jpg">
            <a:extLst>
              <a:ext uri="{FF2B5EF4-FFF2-40B4-BE49-F238E27FC236}">
                <a16:creationId xmlns:a16="http://schemas.microsoft.com/office/drawing/2014/main" id="{6E03B63D-1B20-9446-AA81-333536410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 y="0"/>
            <a:ext cx="9142004" cy="68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721844" y="715581"/>
            <a:ext cx="64705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0" fontAlgn="base" hangingPunct="0">
              <a:spcBef>
                <a:spcPct val="0"/>
              </a:spcBef>
              <a:spcAft>
                <a:spcPct val="0"/>
              </a:spcAft>
              <a:buFontTx/>
              <a:buNone/>
            </a:pPr>
            <a:r>
              <a:rPr lang="en-US" altLang="en-US" sz="3600" b="1" dirty="0">
                <a:solidFill>
                  <a:srgbClr val="FFFFFF"/>
                </a:solidFill>
                <a:latin typeface="Bradley Hand ITC" panose="03070402050302030203" pitchFamily="66" charset="0"/>
                <a:cs typeface="Arial" panose="020B0604020202020204" pitchFamily="34" charset="0"/>
              </a:rPr>
              <a:t>"Which wolf will win?"</a:t>
            </a:r>
          </a:p>
          <a:p>
            <a:pPr eaLnBrk="0" fontAlgn="base" hangingPunct="0">
              <a:spcBef>
                <a:spcPct val="0"/>
              </a:spcBef>
              <a:spcAft>
                <a:spcPct val="0"/>
              </a:spcAft>
              <a:buFontTx/>
              <a:buNone/>
            </a:pPr>
            <a:r>
              <a:rPr lang="en-US" altLang="en-US" sz="3600" b="1" dirty="0">
                <a:solidFill>
                  <a:srgbClr val="FFFFFF"/>
                </a:solidFill>
                <a:latin typeface="Bradley Hand ITC" panose="03070402050302030203" pitchFamily="66" charset="0"/>
                <a:cs typeface="Arial" panose="020B0604020202020204" pitchFamily="34" charset="0"/>
              </a:rPr>
              <a:t>The old Cherokee simply replied,</a:t>
            </a:r>
          </a:p>
        </p:txBody>
      </p:sp>
      <p:sp>
        <p:nvSpPr>
          <p:cNvPr id="6" name="Rectangle 5"/>
          <p:cNvSpPr>
            <a:spLocks noChangeArrowheads="1"/>
          </p:cNvSpPr>
          <p:nvPr/>
        </p:nvSpPr>
        <p:spPr bwMode="auto">
          <a:xfrm>
            <a:off x="2118622" y="3429000"/>
            <a:ext cx="45448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0" fontAlgn="base" hangingPunct="0">
              <a:spcBef>
                <a:spcPct val="0"/>
              </a:spcBef>
              <a:spcAft>
                <a:spcPct val="0"/>
              </a:spcAft>
              <a:buFontTx/>
              <a:buNone/>
            </a:pPr>
            <a:r>
              <a:rPr lang="en-US" altLang="en-US" sz="4400" b="1" dirty="0">
                <a:solidFill>
                  <a:srgbClr val="FFFFFF"/>
                </a:solidFill>
                <a:latin typeface="Bradley Hand ITC" panose="03070402050302030203" pitchFamily="66" charset="0"/>
                <a:cs typeface="Arial" panose="020B0604020202020204" pitchFamily="34" charset="0"/>
              </a:rPr>
              <a:t>"The one you feed."</a:t>
            </a:r>
            <a:endParaRPr lang="en-US" altLang="en-US" sz="4400" dirty="0">
              <a:solidFill>
                <a:srgbClr val="000000"/>
              </a:solidFill>
              <a:cs typeface="Arial" panose="020B0604020202020204" pitchFamily="34" charset="0"/>
            </a:endParaRPr>
          </a:p>
        </p:txBody>
      </p:sp>
      <p:pic>
        <p:nvPicPr>
          <p:cNvPr id="8" name="Picture 7">
            <a:extLst>
              <a:ext uri="{FF2B5EF4-FFF2-40B4-BE49-F238E27FC236}">
                <a16:creationId xmlns:a16="http://schemas.microsoft.com/office/drawing/2014/main" id="{4E3C93BE-FEA3-984C-A782-A5BCE0FABFC7}"/>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47866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iterate type="lt">
                                    <p:tmPct val="0"/>
                                  </p:iterate>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17371"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371" y="0"/>
            <a:ext cx="61265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Like">
            <a:extLst>
              <a:ext uri="{FF2B5EF4-FFF2-40B4-BE49-F238E27FC236}">
                <a16:creationId xmlns:a16="http://schemas.microsoft.com/office/drawing/2014/main" id="{4B9C2661-34CB-4602-AE0B-17ED10794E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0622" y="768542"/>
            <a:ext cx="5160054" cy="5160054"/>
          </a:xfrm>
          <a:prstGeom prst="rect">
            <a:avLst/>
          </a:prstGeom>
        </p:spPr>
      </p:pic>
      <p:sp>
        <p:nvSpPr>
          <p:cNvPr id="15" name="Rectangle 14">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18771" cy="6858000"/>
          </a:xfrm>
          <a:prstGeom prst="rect">
            <a:avLst/>
          </a:prstGeom>
          <a:blipFill dpi="0" rotWithShape="1">
            <a:blip r:embed="rId5">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54671" y="1058621"/>
            <a:ext cx="2708030" cy="3869634"/>
          </a:xfrm>
        </p:spPr>
        <p:txBody>
          <a:bodyPr>
            <a:normAutofit/>
          </a:bodyPr>
          <a:lstStyle/>
          <a:p>
            <a:pPr marL="0" indent="0">
              <a:buNone/>
            </a:pPr>
            <a:r>
              <a:rPr lang="en-US" sz="4000" b="1" dirty="0">
                <a:solidFill>
                  <a:srgbClr val="FFFFFF"/>
                </a:solidFill>
              </a:rPr>
              <a:t>CHOOSE TO FEED POSITIVITY </a:t>
            </a:r>
          </a:p>
        </p:txBody>
      </p:sp>
      <p:pic>
        <p:nvPicPr>
          <p:cNvPr id="4" name="Picture 3">
            <a:extLst>
              <a:ext uri="{FF2B5EF4-FFF2-40B4-BE49-F238E27FC236}">
                <a16:creationId xmlns:a16="http://schemas.microsoft.com/office/drawing/2014/main" id="{8A9C8D1A-433C-DE4E-A3B2-AF424D4C8B5D}"/>
              </a:ext>
            </a:extLst>
          </p:cNvPr>
          <p:cNvPicPr>
            <a:picLocks noChangeAspect="1"/>
          </p:cNvPicPr>
          <p:nvPr/>
        </p:nvPicPr>
        <p:blipFill>
          <a:blip r:embed="rId6"/>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83243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b="1"/>
              <a:t>Three Good Things</a:t>
            </a:r>
          </a:p>
        </p:txBody>
      </p:sp>
      <p:sp>
        <p:nvSpPr>
          <p:cNvPr id="3" name="Content Placeholder 2"/>
          <p:cNvSpPr>
            <a:spLocks noGrp="1"/>
          </p:cNvSpPr>
          <p:nvPr>
            <p:ph idx="1"/>
          </p:nvPr>
        </p:nvSpPr>
        <p:spPr>
          <a:xfrm>
            <a:off x="840699" y="2114482"/>
            <a:ext cx="5033221" cy="3788227"/>
          </a:xfrm>
        </p:spPr>
        <p:txBody>
          <a:bodyPr anchor="t">
            <a:normAutofit lnSpcReduction="10000"/>
          </a:bodyPr>
          <a:lstStyle/>
          <a:p>
            <a:endParaRPr lang="en-US" sz="2100" dirty="0"/>
          </a:p>
          <a:p>
            <a:pPr marL="0" indent="0">
              <a:buNone/>
            </a:pPr>
            <a:r>
              <a:rPr lang="en-US" sz="4800" dirty="0"/>
              <a:t>Everyone think of </a:t>
            </a:r>
            <a:r>
              <a:rPr lang="en-US" sz="4800" u="sng" dirty="0"/>
              <a:t>one</a:t>
            </a:r>
            <a:r>
              <a:rPr lang="en-US" sz="4800" dirty="0"/>
              <a:t> good thing that happened to you today.</a:t>
            </a:r>
          </a:p>
        </p:txBody>
      </p:sp>
      <p:pic>
        <p:nvPicPr>
          <p:cNvPr id="8" name="Graphic 7" descr="Angel Face with Solid Fill">
            <a:extLst>
              <a:ext uri="{FF2B5EF4-FFF2-40B4-BE49-F238E27FC236}">
                <a16:creationId xmlns:a16="http://schemas.microsoft.com/office/drawing/2014/main" id="{5DFEB0E8-4B10-4A6D-AF8C-31333E4B8A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pic>
        <p:nvPicPr>
          <p:cNvPr id="4" name="Picture 3">
            <a:extLst>
              <a:ext uri="{FF2B5EF4-FFF2-40B4-BE49-F238E27FC236}">
                <a16:creationId xmlns:a16="http://schemas.microsoft.com/office/drawing/2014/main" id="{BE777410-CA74-A843-8AEC-7C05770A837E}"/>
              </a:ext>
            </a:extLst>
          </p:cNvPr>
          <p:cNvPicPr>
            <a:picLocks noChangeAspect="1"/>
          </p:cNvPicPr>
          <p:nvPr/>
        </p:nvPicPr>
        <p:blipFill>
          <a:blip r:embed="rId5"/>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2061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 name="Rectangle 123">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5">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sp>
      <p:sp>
        <p:nvSpPr>
          <p:cNvPr id="119" name="Title 1">
            <a:extLst>
              <a:ext uri="{FF2B5EF4-FFF2-40B4-BE49-F238E27FC236}">
                <a16:creationId xmlns:a16="http://schemas.microsoft.com/office/drawing/2014/main" id="{457E2CD7-4B92-6642-BCF5-7D37DA421A5C}"/>
              </a:ext>
            </a:extLst>
          </p:cNvPr>
          <p:cNvSpPr txBox="1">
            <a:spLocks/>
          </p:cNvSpPr>
          <p:nvPr/>
        </p:nvSpPr>
        <p:spPr>
          <a:xfrm>
            <a:off x="430056" y="559477"/>
            <a:ext cx="2823900" cy="5709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spcAft>
                <a:spcPts val="600"/>
              </a:spcAft>
            </a:pPr>
            <a:r>
              <a:rPr lang="en-US" sz="4800" cap="none" dirty="0">
                <a:solidFill>
                  <a:schemeClr val="tx1">
                    <a:lumMod val="85000"/>
                    <a:lumOff val="15000"/>
                  </a:schemeClr>
                </a:solidFill>
                <a:ea typeface="+mn-ea"/>
                <a:cs typeface="+mn-cs"/>
              </a:rPr>
              <a:t>What is Bounce Back Project?</a:t>
            </a:r>
          </a:p>
        </p:txBody>
      </p:sp>
      <p:pic>
        <p:nvPicPr>
          <p:cNvPr id="4" name="Picture 3">
            <a:extLst>
              <a:ext uri="{FF2B5EF4-FFF2-40B4-BE49-F238E27FC236}">
                <a16:creationId xmlns:a16="http://schemas.microsoft.com/office/drawing/2014/main" id="{861F0C33-0F40-0D45-A6A4-1368F62EBCDC}"/>
              </a:ext>
            </a:extLst>
          </p:cNvPr>
          <p:cNvPicPr>
            <a:picLocks noChangeAspect="1"/>
          </p:cNvPicPr>
          <p:nvPr/>
        </p:nvPicPr>
        <p:blipFill>
          <a:blip r:embed="rId3"/>
          <a:stretch>
            <a:fillRect/>
          </a:stretch>
        </p:blipFill>
        <p:spPr>
          <a:xfrm>
            <a:off x="8406580" y="6058130"/>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1653034200"/>
              </p:ext>
            </p:extLst>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053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32E318-374C-8640-94EA-BD31E0B3D8E2}"/>
              </a:ext>
            </a:extLst>
          </p:cNvPr>
          <p:cNvSpPr txBox="1"/>
          <p:nvPr/>
        </p:nvSpPr>
        <p:spPr>
          <a:xfrm>
            <a:off x="875106" y="639461"/>
            <a:ext cx="7393787" cy="132556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dirty="0">
                <a:latin typeface="+mj-lt"/>
                <a:ea typeface="+mj-ea"/>
                <a:cs typeface="+mj-cs"/>
              </a:rPr>
              <a:t>The Best Things in Life are Free!</a:t>
            </a:r>
          </a:p>
        </p:txBody>
      </p:sp>
      <p:graphicFrame>
        <p:nvGraphicFramePr>
          <p:cNvPr id="5" name="TextBox 2">
            <a:extLst>
              <a:ext uri="{FF2B5EF4-FFF2-40B4-BE49-F238E27FC236}">
                <a16:creationId xmlns:a16="http://schemas.microsoft.com/office/drawing/2014/main" id="{6D3C908B-031E-41CC-B728-B2CFB6CC6B04}"/>
              </a:ext>
            </a:extLst>
          </p:cNvPr>
          <p:cNvGraphicFramePr/>
          <p:nvPr>
            <p:extLst>
              <p:ext uri="{D42A27DB-BD31-4B8C-83A1-F6EECF244321}">
                <p14:modId xmlns:p14="http://schemas.microsoft.com/office/powerpoint/2010/main" val="1343644073"/>
              </p:ext>
            </p:extLst>
          </p:nvPr>
        </p:nvGraphicFramePr>
        <p:xfrm>
          <a:off x="946547" y="2207419"/>
          <a:ext cx="7393643" cy="381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B94494B9-1BF6-D64C-89A5-9AEAC7B3ACF9}"/>
              </a:ext>
            </a:extLst>
          </p:cNvPr>
          <p:cNvPicPr>
            <a:picLocks noChangeAspect="1"/>
          </p:cNvPicPr>
          <p:nvPr/>
        </p:nvPicPr>
        <p:blipFill>
          <a:blip r:embed="rId8"/>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44211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430056" y="559477"/>
            <a:ext cx="2823900" cy="5709931"/>
          </a:xfrm>
        </p:spPr>
        <p:txBody>
          <a:bodyPr>
            <a:normAutofit/>
          </a:bodyPr>
          <a:lstStyle/>
          <a:p>
            <a:pPr algn="ctr"/>
            <a:r>
              <a:rPr lang="en-US" b="1"/>
              <a:t>3 Good Things</a:t>
            </a:r>
            <a:endParaRPr lang="en-US"/>
          </a:p>
        </p:txBody>
      </p:sp>
      <p:pic>
        <p:nvPicPr>
          <p:cNvPr id="4" name="Picture 3">
            <a:extLst>
              <a:ext uri="{FF2B5EF4-FFF2-40B4-BE49-F238E27FC236}">
                <a16:creationId xmlns:a16="http://schemas.microsoft.com/office/drawing/2014/main" id="{9B020537-0002-5147-A436-EDE2F61F270C}"/>
              </a:ext>
            </a:extLst>
          </p:cNvPr>
          <p:cNvPicPr>
            <a:picLocks noChangeAspect="1"/>
          </p:cNvPicPr>
          <p:nvPr/>
        </p:nvPicPr>
        <p:blipFill>
          <a:blip r:embed="rId2"/>
          <a:stretch>
            <a:fillRect/>
          </a:stretch>
        </p:blipFill>
        <p:spPr>
          <a:xfrm>
            <a:off x="8409715" y="6145498"/>
            <a:ext cx="497020" cy="586804"/>
          </a:xfrm>
          <a:prstGeom prst="rect">
            <a:avLst/>
          </a:prstGeom>
        </p:spPr>
      </p:pic>
      <p:graphicFrame>
        <p:nvGraphicFramePr>
          <p:cNvPr id="6" name="Content Placeholder 2">
            <a:extLst>
              <a:ext uri="{FF2B5EF4-FFF2-40B4-BE49-F238E27FC236}">
                <a16:creationId xmlns:a16="http://schemas.microsoft.com/office/drawing/2014/main" id="{79999373-8105-455E-974E-399573179D6A}"/>
              </a:ext>
            </a:extLst>
          </p:cNvPr>
          <p:cNvGraphicFramePr>
            <a:graphicFrameLocks noGrp="1"/>
          </p:cNvGraphicFramePr>
          <p:nvPr>
            <p:ph idx="1"/>
            <p:extLst>
              <p:ext uri="{D42A27DB-BD31-4B8C-83A1-F6EECF244321}">
                <p14:modId xmlns:p14="http://schemas.microsoft.com/office/powerpoint/2010/main" val="845299893"/>
              </p:ext>
            </p:extLst>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41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3877"/>
            <a:ext cx="2620771" cy="4930246"/>
          </a:xfrm>
        </p:spPr>
        <p:txBody>
          <a:bodyPr>
            <a:normAutofit/>
          </a:bodyPr>
          <a:lstStyle/>
          <a:p>
            <a:pPr algn="r"/>
            <a:r>
              <a:rPr lang="en-US" b="1">
                <a:solidFill>
                  <a:schemeClr val="accent1"/>
                </a:solidFill>
              </a:rPr>
              <a:t>3 Good Things in your life</a:t>
            </a:r>
            <a:endParaRPr lang="en-US">
              <a:solidFill>
                <a:schemeClr val="accent1"/>
              </a:solidFill>
            </a:endParaRPr>
          </a:p>
        </p:txBody>
      </p:sp>
      <p:sp>
        <p:nvSpPr>
          <p:cNvPr id="3" name="Content Placeholder 2"/>
          <p:cNvSpPr>
            <a:spLocks noGrp="1"/>
          </p:cNvSpPr>
          <p:nvPr>
            <p:ph idx="1"/>
          </p:nvPr>
        </p:nvSpPr>
        <p:spPr>
          <a:xfrm>
            <a:off x="3732023" y="963877"/>
            <a:ext cx="4783327" cy="4930246"/>
          </a:xfrm>
        </p:spPr>
        <p:txBody>
          <a:bodyPr anchor="ctr">
            <a:normAutofit/>
          </a:bodyPr>
          <a:lstStyle/>
          <a:p>
            <a:r>
              <a:rPr lang="en-US" sz="2100"/>
              <a:t>Worksheet</a:t>
            </a:r>
          </a:p>
          <a:p>
            <a:r>
              <a:rPr lang="en-US" sz="2100"/>
              <a:t>Resilience writing</a:t>
            </a:r>
          </a:p>
          <a:p>
            <a:r>
              <a:rPr lang="en-US" sz="2100"/>
              <a:t>Focusing on the positive throughout the day</a:t>
            </a:r>
          </a:p>
          <a:p>
            <a:r>
              <a:rPr lang="en-US" sz="2100"/>
              <a:t>Negative to positive self-talk</a:t>
            </a:r>
          </a:p>
          <a:p>
            <a:r>
              <a:rPr lang="en-US" sz="2100"/>
              <a:t>What are you proud of and what are the steps you took to make this happen?</a:t>
            </a:r>
          </a:p>
        </p:txBody>
      </p:sp>
      <p:pic>
        <p:nvPicPr>
          <p:cNvPr id="4" name="Picture 3">
            <a:extLst>
              <a:ext uri="{FF2B5EF4-FFF2-40B4-BE49-F238E27FC236}">
                <a16:creationId xmlns:a16="http://schemas.microsoft.com/office/drawing/2014/main" id="{DE5C285D-4703-4043-AD43-290DEB6605D5}"/>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9133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712503"/>
            <a:ext cx="7543800" cy="1371600"/>
          </a:xfrm>
        </p:spPr>
        <p:txBody>
          <a:bodyPr>
            <a:normAutofit/>
          </a:bodyPr>
          <a:lstStyle/>
          <a:p>
            <a:pPr algn="ctr"/>
            <a:r>
              <a:rPr lang="en-US" b="1" dirty="0"/>
              <a:t>Things You Can Do</a:t>
            </a:r>
            <a:endParaRPr lang="en-US" dirty="0"/>
          </a:p>
        </p:txBody>
      </p:sp>
      <p:graphicFrame>
        <p:nvGraphicFramePr>
          <p:cNvPr id="6" name="Content Placeholder 2">
            <a:extLst>
              <a:ext uri="{FF2B5EF4-FFF2-40B4-BE49-F238E27FC236}">
                <a16:creationId xmlns:a16="http://schemas.microsoft.com/office/drawing/2014/main" id="{2A3D99B0-C025-4631-B553-1DCD47CED733}"/>
              </a:ext>
            </a:extLst>
          </p:cNvPr>
          <p:cNvGraphicFramePr>
            <a:graphicFrameLocks noGrp="1"/>
          </p:cNvGraphicFramePr>
          <p:nvPr>
            <p:ph idx="1"/>
            <p:extLst>
              <p:ext uri="{D42A27DB-BD31-4B8C-83A1-F6EECF244321}">
                <p14:modId xmlns:p14="http://schemas.microsoft.com/office/powerpoint/2010/main" val="4057440688"/>
              </p:ext>
            </p:extLst>
          </p:nvPr>
        </p:nvGraphicFramePr>
        <p:xfrm>
          <a:off x="621323" y="2244968"/>
          <a:ext cx="8036902" cy="3900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060FABC-848D-6042-A94C-414FD423939E}"/>
              </a:ext>
            </a:extLst>
          </p:cNvPr>
          <p:cNvPicPr>
            <a:picLocks noChangeAspect="1"/>
          </p:cNvPicPr>
          <p:nvPr/>
        </p:nvPicPr>
        <p:blipFill>
          <a:blip r:embed="rId8"/>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04568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7" name="Rectangle 16">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9" name="Rectangle 18">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22" name="Straight Connector 21">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6995F625-BE4F-4433-8290-5DF0E858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80102662-1FA4-4C7A-B144-19699DF4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655E224A-5F26-423E-949C-07A720F39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81" y="610955"/>
            <a:ext cx="8195838"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2" name="Rectangle 31">
            <a:extLst>
              <a:ext uri="{FF2B5EF4-FFF2-40B4-BE49-F238E27FC236}">
                <a16:creationId xmlns:a16="http://schemas.microsoft.com/office/drawing/2014/main" id="{A6F1DA18-4CA4-40CF-9ACA-105D837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89" y="777240"/>
            <a:ext cx="7948422"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p:cNvSpPr>
            <a:spLocks noGrp="1"/>
          </p:cNvSpPr>
          <p:nvPr>
            <p:ph type="title"/>
          </p:nvPr>
        </p:nvSpPr>
        <p:spPr>
          <a:xfrm>
            <a:off x="944510" y="2539160"/>
            <a:ext cx="7254980" cy="2733106"/>
          </a:xfrm>
        </p:spPr>
        <p:txBody>
          <a:bodyPr vert="horz" lIns="91440" tIns="45720" rIns="91440" bIns="45720" rtlCol="0" anchor="ctr">
            <a:normAutofit fontScale="90000"/>
          </a:bodyPr>
          <a:lstStyle/>
          <a:p>
            <a:pPr lvl="0" algn="ctr">
              <a:lnSpc>
                <a:spcPct val="83000"/>
              </a:lnSpc>
            </a:pPr>
            <a:r>
              <a:rPr lang="en-US" sz="2800" dirty="0"/>
              <a:t>Want to Become Part of the Movement?</a:t>
            </a:r>
            <a:br>
              <a:rPr lang="en-US" sz="2800" dirty="0"/>
            </a:br>
            <a:br>
              <a:rPr lang="en-US" sz="2800" dirty="0"/>
            </a:br>
            <a:r>
              <a:rPr lang="en-US" sz="2800" dirty="0"/>
              <a:t>Text bounceback to: 833-956-0928</a:t>
            </a:r>
            <a:br>
              <a:rPr lang="en-US" sz="2800" dirty="0"/>
            </a:br>
            <a:br>
              <a:rPr lang="en-US" sz="2800" dirty="0"/>
            </a:br>
            <a:r>
              <a:rPr lang="en-US" sz="2800" dirty="0"/>
              <a:t>Like us on Facebook: </a:t>
            </a:r>
            <a:br>
              <a:rPr lang="en-US" sz="2800" dirty="0"/>
            </a:br>
            <a:r>
              <a:rPr lang="en-US" sz="2800" dirty="0"/>
              <a:t>Bounce Back Project</a:t>
            </a:r>
            <a:br>
              <a:rPr lang="en-US" sz="2800" dirty="0"/>
            </a:br>
            <a:br>
              <a:rPr lang="en-US" sz="2800" dirty="0"/>
            </a:br>
            <a:r>
              <a:rPr lang="en-US" sz="2800" dirty="0"/>
              <a:t>Check out our web pages:</a:t>
            </a:r>
            <a:br>
              <a:rPr lang="en-US" sz="2800" dirty="0"/>
            </a:br>
            <a:r>
              <a:rPr lang="en-US" sz="2800" u="sng" dirty="0">
                <a:hlinkClick r:id="rId4">
                  <a:extLst>
                    <a:ext uri="{A12FA001-AC4F-418D-AE19-62706E023703}">
                      <ahyp:hlinkClr xmlns:ahyp="http://schemas.microsoft.com/office/drawing/2018/hyperlinkcolor" val="tx"/>
                    </a:ext>
                  </a:extLst>
                </a:hlinkClick>
              </a:rPr>
              <a:t>www.bouncebackproject.org</a:t>
            </a:r>
            <a:br>
              <a:rPr lang="en-US" sz="2800" u="sng" dirty="0"/>
            </a:br>
            <a:br>
              <a:rPr lang="en-US" sz="2800" u="sng" dirty="0"/>
            </a:br>
            <a:r>
              <a:rPr lang="en-US" sz="2800" dirty="0"/>
              <a:t>Sign up for newsletter:</a:t>
            </a:r>
            <a:br>
              <a:rPr lang="en-US" sz="2800" u="sng" dirty="0"/>
            </a:br>
            <a:r>
              <a:rPr lang="en-US" sz="2800" u="sng" dirty="0"/>
              <a:t>https://</a:t>
            </a:r>
            <a:r>
              <a:rPr lang="en-US" sz="2800" u="sng" dirty="0" err="1"/>
              <a:t>bit.ly</a:t>
            </a:r>
            <a:r>
              <a:rPr lang="en-US" sz="2800" u="sng" dirty="0"/>
              <a:t>/3wVS3zo</a:t>
            </a:r>
            <a:br>
              <a:rPr lang="en-US" sz="1400" b="1" u="sng" dirty="0">
                <a:solidFill>
                  <a:schemeClr val="tx1"/>
                </a:solidFill>
              </a:rPr>
            </a:br>
            <a:br>
              <a:rPr lang="en-US" sz="1400" dirty="0">
                <a:solidFill>
                  <a:schemeClr val="tx1"/>
                </a:solidFill>
              </a:rPr>
            </a:br>
            <a:br>
              <a:rPr lang="en-US" sz="1800" u="sng" cap="all" spc="-100" dirty="0"/>
            </a:br>
            <a:br>
              <a:rPr lang="en-US" sz="1800" cap="all" spc="-100" dirty="0"/>
            </a:br>
            <a:endParaRPr lang="en-US" sz="1800" cap="all" spc="-100" dirty="0"/>
          </a:p>
        </p:txBody>
      </p:sp>
      <p:sp>
        <p:nvSpPr>
          <p:cNvPr id="34" name="Rectangle 33">
            <a:extLst>
              <a:ext uri="{FF2B5EF4-FFF2-40B4-BE49-F238E27FC236}">
                <a16:creationId xmlns:a16="http://schemas.microsoft.com/office/drawing/2014/main" id="{7C6D1B74-744B-4231-97DB-86B4C9C5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610955"/>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ABC98C72-9EDD-4426-B45A-84E06A7CD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7635"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4887186-EE44-4AD3-BEFE-3478B4537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6365"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8EECC4E-F1C0-4C09-A7FD-4D623DACCC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7635" y="1244380"/>
            <a:ext cx="126873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E2C46D-6977-1440-853A-3CAD7369B8D0}"/>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98257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1463B9A0-C42E-402C-9AD1-9DAE533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9" name="Rectangle 11">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85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3">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F3B1EF32-CBE3-7745-B904-682DEEBF6266}"/>
              </a:ext>
            </a:extLst>
          </p:cNvPr>
          <p:cNvPicPr>
            <a:picLocks noChangeAspect="1"/>
          </p:cNvPicPr>
          <p:nvPr/>
        </p:nvPicPr>
        <p:blipFill>
          <a:blip r:embed="rId2"/>
          <a:stretch>
            <a:fillRect/>
          </a:stretch>
        </p:blipFill>
        <p:spPr>
          <a:xfrm>
            <a:off x="539750" y="2673350"/>
            <a:ext cx="8064500" cy="1511300"/>
          </a:xfrm>
          <a:prstGeom prst="rect">
            <a:avLst/>
          </a:prstGeom>
        </p:spPr>
      </p:pic>
    </p:spTree>
    <p:extLst>
      <p:ext uri="{BB962C8B-B14F-4D97-AF65-F5344CB8AC3E}">
        <p14:creationId xmlns:p14="http://schemas.microsoft.com/office/powerpoint/2010/main" val="198712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81" y="610955"/>
            <a:ext cx="8195838"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5" name="Rectangle 14">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89" y="777240"/>
            <a:ext cx="7948422"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p:cNvSpPr>
            <a:spLocks noGrp="1"/>
          </p:cNvSpPr>
          <p:nvPr>
            <p:ph type="title"/>
          </p:nvPr>
        </p:nvSpPr>
        <p:spPr>
          <a:xfrm>
            <a:off x="5649626" y="1420706"/>
            <a:ext cx="2599905" cy="4016587"/>
          </a:xfrm>
        </p:spPr>
        <p:txBody>
          <a:bodyPr>
            <a:normAutofit/>
          </a:bodyPr>
          <a:lstStyle/>
          <a:p>
            <a:r>
              <a:rPr lang="en-US" sz="3100" b="1" dirty="0"/>
              <a:t>Bounce</a:t>
            </a:r>
            <a:r>
              <a:rPr lang="en-US" sz="3100" dirty="0"/>
              <a:t> </a:t>
            </a:r>
            <a:r>
              <a:rPr lang="en-US" sz="3100" b="1" dirty="0"/>
              <a:t>Back Project Tools</a:t>
            </a:r>
          </a:p>
        </p:txBody>
      </p:sp>
      <p:sp>
        <p:nvSpPr>
          <p:cNvPr id="3" name="Content Placeholder 2"/>
          <p:cNvSpPr>
            <a:spLocks noGrp="1"/>
          </p:cNvSpPr>
          <p:nvPr>
            <p:ph idx="1"/>
          </p:nvPr>
        </p:nvSpPr>
        <p:spPr>
          <a:xfrm>
            <a:off x="1080389" y="1420706"/>
            <a:ext cx="4136068" cy="4016587"/>
          </a:xfrm>
        </p:spPr>
        <p:txBody>
          <a:bodyPr anchor="ctr">
            <a:normAutofit/>
          </a:bodyPr>
          <a:lstStyle/>
          <a:p>
            <a:pPr marL="0" indent="0">
              <a:buNone/>
            </a:pPr>
            <a:r>
              <a:rPr lang="en-US">
                <a:solidFill>
                  <a:schemeClr val="tx1">
                    <a:lumMod val="75000"/>
                    <a:lumOff val="25000"/>
                  </a:schemeClr>
                </a:solidFill>
              </a:rPr>
              <a:t>Purpose: to expand resilience by retraining our mind to focus on the positive, increase the feelings of well-being and decrease the feelings of depression</a:t>
            </a:r>
          </a:p>
          <a:p>
            <a:pPr>
              <a:buFontTx/>
              <a:buChar char="-"/>
            </a:pPr>
            <a:r>
              <a:rPr lang="en-US">
                <a:solidFill>
                  <a:schemeClr val="tx1">
                    <a:lumMod val="75000"/>
                    <a:lumOff val="25000"/>
                  </a:schemeClr>
                </a:solidFill>
              </a:rPr>
              <a:t>Random Acts of Kindness</a:t>
            </a:r>
          </a:p>
          <a:p>
            <a:pPr>
              <a:buFontTx/>
              <a:buChar char="-"/>
            </a:pPr>
            <a:r>
              <a:rPr lang="en-US">
                <a:solidFill>
                  <a:schemeClr val="tx1">
                    <a:lumMod val="75000"/>
                    <a:lumOff val="25000"/>
                  </a:schemeClr>
                </a:solidFill>
              </a:rPr>
              <a:t>Three Good Things</a:t>
            </a:r>
          </a:p>
          <a:p>
            <a:pPr>
              <a:buFontTx/>
              <a:buChar char="-"/>
            </a:pPr>
            <a:r>
              <a:rPr lang="en-US">
                <a:solidFill>
                  <a:schemeClr val="tx1">
                    <a:lumMod val="75000"/>
                    <a:lumOff val="25000"/>
                  </a:schemeClr>
                </a:solidFill>
              </a:rPr>
              <a:t>Gratitude </a:t>
            </a:r>
          </a:p>
          <a:p>
            <a:pPr>
              <a:buFontTx/>
              <a:buChar char="-"/>
            </a:pPr>
            <a:r>
              <a:rPr lang="en-US">
                <a:solidFill>
                  <a:schemeClr val="tx1">
                    <a:lumMod val="75000"/>
                    <a:lumOff val="25000"/>
                  </a:schemeClr>
                </a:solidFill>
              </a:rPr>
              <a:t>Social Connections</a:t>
            </a:r>
          </a:p>
          <a:p>
            <a:pPr>
              <a:buFontTx/>
              <a:buChar char="-"/>
            </a:pPr>
            <a:r>
              <a:rPr lang="en-US">
                <a:solidFill>
                  <a:schemeClr val="tx1">
                    <a:lumMod val="75000"/>
                    <a:lumOff val="25000"/>
                  </a:schemeClr>
                </a:solidFill>
              </a:rPr>
              <a:t>Mindfulness and Self-Care</a:t>
            </a:r>
          </a:p>
          <a:p>
            <a:pPr>
              <a:buFontTx/>
              <a:buChar char="-"/>
            </a:pPr>
            <a:r>
              <a:rPr lang="en-US">
                <a:solidFill>
                  <a:schemeClr val="tx1">
                    <a:lumMod val="75000"/>
                    <a:lumOff val="25000"/>
                  </a:schemeClr>
                </a:solidFill>
              </a:rPr>
              <a:t>Purpose</a:t>
            </a:r>
          </a:p>
        </p:txBody>
      </p:sp>
      <p:cxnSp>
        <p:nvCxnSpPr>
          <p:cNvPr id="17" name="Straight Connector 16">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429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F32E95A-E2A2-134B-9350-72120B817FF1}"/>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2333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17" name="Straight Connector 16">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AA927C3B-99B6-4CC8-9B17-E037F8499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w="6350" cap="sq" cmpd="sng" algn="ctr">
            <a:noFill/>
            <a:prstDash val="solid"/>
            <a:miter lim="800000"/>
          </a:ln>
          <a:effectLst/>
        </p:spPr>
      </p:sp>
      <p:sp>
        <p:nvSpPr>
          <p:cNvPr id="23" name="Rectangle 22">
            <a:extLst>
              <a:ext uri="{FF2B5EF4-FFF2-40B4-BE49-F238E27FC236}">
                <a16:creationId xmlns:a16="http://schemas.microsoft.com/office/drawing/2014/main" id="{1C1D606D-4DA3-4806-8F40-02982F4AD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31" y="643464"/>
            <a:ext cx="8178968" cy="5571072"/>
          </a:xfrm>
          <a:prstGeom prst="rect">
            <a:avLst/>
          </a:prstGeom>
          <a:solidFill>
            <a:srgbClr val="FFFFFF"/>
          </a:solidFill>
          <a:ln w="9525" cap="flat" cmpd="sng" algn="ctr">
            <a:noFill/>
            <a:prstDash val="solid"/>
          </a:ln>
          <a:effectLst>
            <a:softEdge rad="0"/>
          </a:effectLst>
        </p:spPr>
      </p:sp>
      <p:sp useBgFill="1">
        <p:nvSpPr>
          <p:cNvPr id="25" name="Rectangle 24">
            <a:extLst>
              <a:ext uri="{FF2B5EF4-FFF2-40B4-BE49-F238E27FC236}">
                <a16:creationId xmlns:a16="http://schemas.microsoft.com/office/drawing/2014/main" id="{CD7A4F52-D451-483C-8243-5B0F83B91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10" y="809244"/>
            <a:ext cx="7934706" cy="5239512"/>
          </a:xfrm>
          <a:prstGeom prst="rect">
            <a:avLst/>
          </a:prstGeom>
          <a:ln w="6350" cap="sq" cmpd="sng" algn="ctr">
            <a:noFill/>
            <a:prstDash val="solid"/>
            <a:miter lim="800000"/>
          </a:ln>
          <a:effectLst/>
        </p:spPr>
      </p:sp>
      <p:sp>
        <p:nvSpPr>
          <p:cNvPr id="2" name="Title 1"/>
          <p:cNvSpPr>
            <a:spLocks noGrp="1"/>
          </p:cNvSpPr>
          <p:nvPr>
            <p:ph type="title"/>
          </p:nvPr>
        </p:nvSpPr>
        <p:spPr>
          <a:xfrm>
            <a:off x="856412" y="1260389"/>
            <a:ext cx="5028493" cy="4335616"/>
          </a:xfrm>
        </p:spPr>
        <p:txBody>
          <a:bodyPr vert="horz" lIns="91440" tIns="45720" rIns="91440" bIns="45720" rtlCol="0" anchor="ctr">
            <a:normAutofit/>
          </a:bodyPr>
          <a:lstStyle/>
          <a:p>
            <a:pPr algn="r">
              <a:lnSpc>
                <a:spcPct val="83000"/>
              </a:lnSpc>
            </a:pPr>
            <a:r>
              <a:rPr lang="en-US" sz="4700" cap="all" spc="-100">
                <a:solidFill>
                  <a:schemeClr val="tx1"/>
                </a:solidFill>
              </a:rPr>
              <a:t>Three Good Things</a:t>
            </a:r>
          </a:p>
        </p:txBody>
      </p:sp>
      <p:cxnSp>
        <p:nvCxnSpPr>
          <p:cNvPr id="27" name="Straight Connector 26">
            <a:extLst>
              <a:ext uri="{FF2B5EF4-FFF2-40B4-BE49-F238E27FC236}">
                <a16:creationId xmlns:a16="http://schemas.microsoft.com/office/drawing/2014/main" id="{23413C9D-32A8-4475-92E1-327E029906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4"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454046-3F10-B24B-B8E3-4AE5AD80A65A}"/>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2130422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565" y="0"/>
            <a:ext cx="9247055" cy="6929206"/>
          </a:xfrm>
          <a:prstGeom prst="rect">
            <a:avLst/>
          </a:prstGeom>
          <a:solidFill>
            <a:srgbClr val="FCDE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3GoodThings3.png"/>
          <p:cNvPicPr>
            <a:picLocks noChangeAspect="1"/>
          </p:cNvPicPr>
          <p:nvPr/>
        </p:nvPicPr>
        <p:blipFill rotWithShape="1">
          <a:blip r:embed="rId3">
            <a:extLst>
              <a:ext uri="{28A0092B-C50C-407E-A947-70E740481C1C}">
                <a14:useLocalDpi xmlns:a14="http://schemas.microsoft.com/office/drawing/2010/main" val="0"/>
              </a:ext>
            </a:extLst>
          </a:blip>
          <a:srcRect b="34012"/>
          <a:stretch/>
        </p:blipFill>
        <p:spPr>
          <a:xfrm>
            <a:off x="0" y="1331669"/>
            <a:ext cx="9144000" cy="4338539"/>
          </a:xfrm>
          <a:prstGeom prst="rect">
            <a:avLst/>
          </a:prstGeom>
        </p:spPr>
      </p:pic>
      <p:sp>
        <p:nvSpPr>
          <p:cNvPr id="5" name="Date Placeholder 4"/>
          <p:cNvSpPr>
            <a:spLocks noGrp="1"/>
          </p:cNvSpPr>
          <p:nvPr>
            <p:ph type="dt" sz="half" idx="10"/>
          </p:nvPr>
        </p:nvSpPr>
        <p:spPr/>
        <p:txBody>
          <a:bodyPr/>
          <a:lstStyle/>
          <a:p>
            <a:r>
              <a:rPr lang="en-US"/>
              <a:t>©2014 MidMichigan Health</a:t>
            </a:r>
          </a:p>
        </p:txBody>
      </p:sp>
      <p:sp>
        <p:nvSpPr>
          <p:cNvPr id="3" name="Slide Number Placeholder 2"/>
          <p:cNvSpPr>
            <a:spLocks noGrp="1"/>
          </p:cNvSpPr>
          <p:nvPr>
            <p:ph type="sldNum" sz="quarter" idx="12"/>
          </p:nvPr>
        </p:nvSpPr>
        <p:spPr/>
        <p:txBody>
          <a:bodyPr/>
          <a:lstStyle/>
          <a:p>
            <a:fld id="{B1357F4D-A99A-AA49-9388-39D40A2D6C19}" type="slidenum">
              <a:rPr lang="en-US" smtClean="0"/>
              <a:t>5</a:t>
            </a:fld>
            <a:endParaRPr lang="en-US"/>
          </a:p>
        </p:txBody>
      </p:sp>
      <p:pic>
        <p:nvPicPr>
          <p:cNvPr id="6" name="Picture 5">
            <a:extLst>
              <a:ext uri="{FF2B5EF4-FFF2-40B4-BE49-F238E27FC236}">
                <a16:creationId xmlns:a16="http://schemas.microsoft.com/office/drawing/2014/main" id="{5A6EE0E6-48C9-514E-B54D-BE0AB9B49BE8}"/>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96634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9">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1">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7" name="Rectangle 13">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38" name="Rectangle 15">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9" name="Group 17">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19" name="Straight Connector 18">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useBgFill="1">
        <p:nvSpPr>
          <p:cNvPr id="40" name="Rectangle 22">
            <a:extLst>
              <a:ext uri="{FF2B5EF4-FFF2-40B4-BE49-F238E27FC236}">
                <a16:creationId xmlns:a16="http://schemas.microsoft.com/office/drawing/2014/main" id="{37B80A51-3224-4134-8413-79708750D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4">
            <a:extLst>
              <a:ext uri="{FF2B5EF4-FFF2-40B4-BE49-F238E27FC236}">
                <a16:creationId xmlns:a16="http://schemas.microsoft.com/office/drawing/2014/main" id="{92C6BB88-5524-41E6-8092-5F71A0FE4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 y="4004723"/>
            <a:ext cx="8461207"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sp>
      <p:sp>
        <p:nvSpPr>
          <p:cNvPr id="42" name="Rectangle 26">
            <a:extLst>
              <a:ext uri="{FF2B5EF4-FFF2-40B4-BE49-F238E27FC236}">
                <a16:creationId xmlns:a16="http://schemas.microsoft.com/office/drawing/2014/main" id="{3CA1C36C-0CCE-4EF8-B411-E7A825801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53" y="4169490"/>
            <a:ext cx="8215884" cy="2066544"/>
          </a:xfrm>
          <a:prstGeom prst="rect">
            <a:avLst/>
          </a:prstGeom>
          <a:noFill/>
          <a:ln w="6350" cap="sq" cmpd="sng" algn="ctr">
            <a:solidFill>
              <a:srgbClr val="FFFFFF"/>
            </a:solidFill>
            <a:prstDash val="solid"/>
            <a:miter lim="800000"/>
          </a:ln>
          <a:effectLst/>
        </p:spPr>
      </p:sp>
      <p:sp>
        <p:nvSpPr>
          <p:cNvPr id="2" name="Title 1"/>
          <p:cNvSpPr>
            <a:spLocks noGrp="1"/>
          </p:cNvSpPr>
          <p:nvPr>
            <p:ph type="title"/>
          </p:nvPr>
        </p:nvSpPr>
        <p:spPr>
          <a:xfrm>
            <a:off x="550545" y="4328598"/>
            <a:ext cx="8020791" cy="1151587"/>
          </a:xfrm>
        </p:spPr>
        <p:txBody>
          <a:bodyPr vert="horz" lIns="91440" tIns="45720" rIns="91440" bIns="45720" rtlCol="0" anchor="ctr">
            <a:normAutofit/>
          </a:bodyPr>
          <a:lstStyle/>
          <a:p>
            <a:pPr algn="ctr">
              <a:lnSpc>
                <a:spcPct val="83000"/>
              </a:lnSpc>
            </a:pPr>
            <a:r>
              <a:rPr lang="en-US" sz="4800" cap="all" spc="-100">
                <a:solidFill>
                  <a:srgbClr val="FFFFFF"/>
                </a:solidFill>
              </a:rPr>
              <a:t>Negativity Is Hardwired</a:t>
            </a:r>
          </a:p>
        </p:txBody>
      </p:sp>
      <p:pic>
        <p:nvPicPr>
          <p:cNvPr id="4" name="Picture 3" descr="A snake in the grass&#10;&#10;Description automatically generated">
            <a:extLst>
              <a:ext uri="{FF2B5EF4-FFF2-40B4-BE49-F238E27FC236}">
                <a16:creationId xmlns:a16="http://schemas.microsoft.com/office/drawing/2014/main" id="{9BEE0C94-61D7-7F4B-8B3C-FADA86CBDAFD}"/>
              </a:ext>
            </a:extLst>
          </p:cNvPr>
          <p:cNvPicPr>
            <a:picLocks noChangeAspect="1"/>
          </p:cNvPicPr>
          <p:nvPr/>
        </p:nvPicPr>
        <p:blipFill rotWithShape="1">
          <a:blip r:embed="rId4"/>
          <a:srcRect t="26361" b="16811"/>
          <a:stretch/>
        </p:blipFill>
        <p:spPr>
          <a:xfrm>
            <a:off x="383900" y="447333"/>
            <a:ext cx="8373191" cy="3235655"/>
          </a:xfrm>
          <a:prstGeom prst="rect">
            <a:avLst/>
          </a:prstGeom>
        </p:spPr>
      </p:pic>
      <p:pic>
        <p:nvPicPr>
          <p:cNvPr id="5" name="Picture 4">
            <a:extLst>
              <a:ext uri="{FF2B5EF4-FFF2-40B4-BE49-F238E27FC236}">
                <a16:creationId xmlns:a16="http://schemas.microsoft.com/office/drawing/2014/main" id="{8230B70C-E081-E74B-AFAE-7F8B5AB66ED5}"/>
              </a:ext>
            </a:extLst>
          </p:cNvPr>
          <p:cNvPicPr>
            <a:picLocks noChangeAspect="1"/>
          </p:cNvPicPr>
          <p:nvPr/>
        </p:nvPicPr>
        <p:blipFill>
          <a:blip r:embed="rId5"/>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92660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567DD95-42B7-4C98-A5A2-1A3EFBF30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A5E6BD12-7FA8-44C6-9D03-5CB0EB86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7" name="Rectangle 76">
            <a:extLst>
              <a:ext uri="{FF2B5EF4-FFF2-40B4-BE49-F238E27FC236}">
                <a16:creationId xmlns:a16="http://schemas.microsoft.com/office/drawing/2014/main" id="{DB46EEA0-5755-4E1A-9D0F-30A8E1286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79" name="Rectangle 78">
            <a:extLst>
              <a:ext uri="{FF2B5EF4-FFF2-40B4-BE49-F238E27FC236}">
                <a16:creationId xmlns:a16="http://schemas.microsoft.com/office/drawing/2014/main" id="{B74CE269-ED4E-405A-B10F-A7E8B3902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1" name="Group 80">
            <a:extLst>
              <a:ext uri="{FF2B5EF4-FFF2-40B4-BE49-F238E27FC236}">
                <a16:creationId xmlns:a16="http://schemas.microsoft.com/office/drawing/2014/main" id="{20B5899B-9417-4F17-86B4-E533FB9566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82" name="Straight Connector 81">
              <a:extLst>
                <a:ext uri="{FF2B5EF4-FFF2-40B4-BE49-F238E27FC236}">
                  <a16:creationId xmlns:a16="http://schemas.microsoft.com/office/drawing/2014/main" id="{737CDB1C-BBC9-4959-87C1-D046BF3044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3FE4EA4-109C-47C4-8AAF-7C36F6F9FB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CF8DD39-B811-4288-971A-5BE0949AE4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86" name="Rectangle 85">
            <a:extLst>
              <a:ext uri="{FF2B5EF4-FFF2-40B4-BE49-F238E27FC236}">
                <a16:creationId xmlns:a16="http://schemas.microsoft.com/office/drawing/2014/main" id="{2BBCD84E-241A-425D-82BC-84761F66C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0018" y="1442916"/>
            <a:ext cx="2429121" cy="3252231"/>
          </a:xfrm>
        </p:spPr>
        <p:txBody>
          <a:bodyPr vert="horz" lIns="91440" tIns="45720" rIns="91440" bIns="45720" rtlCol="0" anchor="ctr">
            <a:normAutofit/>
          </a:bodyPr>
          <a:lstStyle/>
          <a:p>
            <a:pPr algn="ctr">
              <a:lnSpc>
                <a:spcPct val="83000"/>
              </a:lnSpc>
              <a:defRPr/>
            </a:pPr>
            <a:r>
              <a:rPr lang="en-US" sz="4200" cap="all" spc="-100">
                <a:solidFill>
                  <a:srgbClr val="FFFFFF"/>
                </a:solidFill>
              </a:rPr>
              <a:t>Three Good Things</a:t>
            </a:r>
          </a:p>
        </p:txBody>
      </p:sp>
      <p:sp>
        <p:nvSpPr>
          <p:cNvPr id="88" name="Rectangle 87">
            <a:extLst>
              <a:ext uri="{FF2B5EF4-FFF2-40B4-BE49-F238E27FC236}">
                <a16:creationId xmlns:a16="http://schemas.microsoft.com/office/drawing/2014/main" id="{3E0046BD-DA50-4715-9EFD-B436ABA55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0" y="0"/>
            <a:ext cx="61265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AF58832-B25D-4D1A-B3A4-A77CD128A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02" y="643464"/>
            <a:ext cx="5181931"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92" name="Rectangle 91">
            <a:extLst>
              <a:ext uri="{FF2B5EF4-FFF2-40B4-BE49-F238E27FC236}">
                <a16:creationId xmlns:a16="http://schemas.microsoft.com/office/drawing/2014/main" id="{393EE0D0-46F2-4828-B92D-C04463262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420" y="805446"/>
            <a:ext cx="4927621" cy="5244497"/>
          </a:xfrm>
          <a:prstGeom prst="rect">
            <a:avLst/>
          </a:prstGeom>
          <a:noFill/>
          <a:ln w="6350" cap="sq" cmpd="sng" algn="ctr">
            <a:solidFill>
              <a:schemeClr val="tx1">
                <a:lumMod val="75000"/>
                <a:lumOff val="25000"/>
              </a:schemeClr>
            </a:solidFill>
            <a:prstDash val="solid"/>
            <a:miter lim="800000"/>
          </a:ln>
          <a:effectLst/>
        </p:spPr>
      </p:sp>
      <p:sp>
        <p:nvSpPr>
          <p:cNvPr id="94" name="Rectangle 93">
            <a:extLst>
              <a:ext uri="{FF2B5EF4-FFF2-40B4-BE49-F238E27FC236}">
                <a16:creationId xmlns:a16="http://schemas.microsoft.com/office/drawing/2014/main" id="{F50C7232-F50D-43A5-9387-22FDFE170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3377" y="640856"/>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6" name="Straight Connector 95">
            <a:extLst>
              <a:ext uri="{FF2B5EF4-FFF2-40B4-BE49-F238E27FC236}">
                <a16:creationId xmlns:a16="http://schemas.microsoft.com/office/drawing/2014/main" id="{8A7E6F64-9CA3-417B-918B-FF2DB147B8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39102"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6F4694F-C48D-4D23-A645-996620FEB8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07832"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1204D10-45D0-460E-8012-993ED94FBF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39102" y="1286150"/>
            <a:ext cx="126873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228355" name="Picture 26"/>
          <p:cNvPicPr>
            <a:picLocks noChangeAspect="1" noChangeArrowheads="1"/>
          </p:cNvPicPr>
          <p:nvPr/>
        </p:nvPicPr>
        <p:blipFill>
          <a:blip r:embed="rId4">
            <a:extLst>
              <a:ext uri="{28A0092B-C50C-407E-A947-70E740481C1C}">
                <a14:useLocalDpi xmlns:a14="http://schemas.microsoft.com/office/drawing/2010/main" val="0"/>
              </a:ext>
            </a:extLst>
          </a:blip>
          <a:srcRect l="4382" t="1994" r="4382"/>
          <a:stretch>
            <a:fillRect/>
          </a:stretch>
        </p:blipFill>
        <p:spPr bwMode="auto">
          <a:xfrm>
            <a:off x="849719" y="2003435"/>
            <a:ext cx="2096966" cy="3412980"/>
          </a:xfrm>
          <a:prstGeom prst="rect">
            <a:avLst/>
          </a:prstGeom>
          <a:noFill/>
          <a:extLst>
            <a:ext uri="{909E8E84-426E-40DD-AFC4-6F175D3DCCD1}">
              <a14:hiddenFill xmlns:a14="http://schemas.microsoft.com/office/drawing/2010/main">
                <a:solidFill>
                  <a:schemeClr val="accent1"/>
                </a:solidFill>
              </a14:hiddenFill>
            </a:ext>
          </a:extLst>
        </p:spPr>
      </p:pic>
      <p:pic>
        <p:nvPicPr>
          <p:cNvPr id="228356" name="Picture 8" descr="http://www.zinghive.com/wp-content/uploads/2011/04/Flourish.jp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87986" y="2148525"/>
            <a:ext cx="2101979" cy="3114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10872B8-D992-6341-835B-E9B854D00087}"/>
              </a:ext>
            </a:extLst>
          </p:cNvPr>
          <p:cNvPicPr>
            <a:picLocks noChangeAspect="1"/>
          </p:cNvPicPr>
          <p:nvPr/>
        </p:nvPicPr>
        <p:blipFill>
          <a:blip r:embed="rId6"/>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60253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91" y="293402"/>
            <a:ext cx="8076030" cy="604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a:spLocks noChangeArrowheads="1"/>
          </p:cNvSpPr>
          <p:nvPr/>
        </p:nvSpPr>
        <p:spPr bwMode="auto">
          <a:xfrm>
            <a:off x="1067970" y="3429000"/>
            <a:ext cx="6775272" cy="1634490"/>
          </a:xfrm>
          <a:prstGeom prst="wedgeRoundRectCallout">
            <a:avLst>
              <a:gd name="adj1" fmla="val -88"/>
              <a:gd name="adj2" fmla="val 55324"/>
              <a:gd name="adj3" fmla="val 16667"/>
            </a:avLst>
          </a:prstGeom>
          <a:solidFill>
            <a:srgbClr val="FFFF00"/>
          </a:solidFill>
          <a:ln w="12700" algn="ctr">
            <a:solidFill>
              <a:schemeClr val="tx1"/>
            </a:solidFill>
            <a:round/>
            <a:headEnd/>
            <a:tailEnd/>
          </a:ln>
        </p:spPr>
        <p:txBody>
          <a:bodyPr wrap="square" anchor="ctr">
            <a:spAutoFit/>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eaLnBrk="0" fontAlgn="base" hangingPunct="0">
              <a:spcAft>
                <a:spcPct val="0"/>
              </a:spcAft>
              <a:buFont typeface="Arial" panose="020B0604020202020204" pitchFamily="34" charset="0"/>
              <a:buNone/>
            </a:pPr>
            <a:r>
              <a:rPr lang="en-US" altLang="en-US" sz="1500" dirty="0">
                <a:solidFill>
                  <a:prstClr val="black"/>
                </a:solidFill>
                <a:cs typeface="Arial" panose="020B0604020202020204" pitchFamily="34" charset="0"/>
              </a:rPr>
              <a:t>led to increases in positive affect, as well as reductions in negative affect, mediational analyses showed that gratitude was uniquely responsible for the effect of the intervention on positive affect. In addition, the gratitude intervention improved people’s amount of sleep and the quality of that sleep. Furthermore, the effects on well-being were apparent to the participants’ spouse or significant other.</a:t>
            </a:r>
          </a:p>
        </p:txBody>
      </p:sp>
      <p:pic>
        <p:nvPicPr>
          <p:cNvPr id="6" name="Picture 5">
            <a:extLst>
              <a:ext uri="{FF2B5EF4-FFF2-40B4-BE49-F238E27FC236}">
                <a16:creationId xmlns:a16="http://schemas.microsoft.com/office/drawing/2014/main" id="{3416957A-7093-574C-AAD0-EE9EBBD9C13E}"/>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17121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Picture 1"/>
          <p:cNvSpPr>
            <a:spLocks noChangeAspect="1"/>
          </p:cNvSpPr>
          <p:nvPr/>
        </p:nvSpPr>
        <p:spPr bwMode="auto">
          <a:xfrm>
            <a:off x="1119187" y="857250"/>
            <a:ext cx="6881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eaLnBrk="0" fontAlgn="base" hangingPunct="0">
              <a:spcBef>
                <a:spcPct val="0"/>
              </a:spcBef>
              <a:spcAft>
                <a:spcPct val="0"/>
              </a:spcAft>
              <a:buFontTx/>
              <a:buNone/>
            </a:pPr>
            <a:endParaRPr lang="en-US" altLang="en-US" sz="1350">
              <a:solidFill>
                <a:prstClr val="black"/>
              </a:solidFill>
              <a:latin typeface="Trebuchet MS" panose="020B0603020202020204" pitchFamily="34" charset="0"/>
              <a:cs typeface="Arial" panose="020B0604020202020204" pitchFamily="34" charset="0"/>
            </a:endParaRPr>
          </a:p>
        </p:txBody>
      </p:sp>
      <p:pic>
        <p:nvPicPr>
          <p:cNvPr id="129026" name="Picture 2" descr="glowing-br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689" y="1714500"/>
            <a:ext cx="6230622" cy="465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itle 1"/>
          <p:cNvSpPr>
            <a:spLocks noGrp="1"/>
          </p:cNvSpPr>
          <p:nvPr>
            <p:ph type="title"/>
          </p:nvPr>
        </p:nvSpPr>
        <p:spPr>
          <a:xfrm>
            <a:off x="2038851" y="609999"/>
            <a:ext cx="4467457" cy="857250"/>
          </a:xfrm>
        </p:spPr>
        <p:txBody>
          <a:bodyPr>
            <a:normAutofit/>
          </a:bodyPr>
          <a:lstStyle/>
          <a:p>
            <a:r>
              <a:rPr lang="en-US" altLang="en-US" sz="3600" b="1" dirty="0"/>
              <a:t>Three Good Things</a:t>
            </a:r>
          </a:p>
        </p:txBody>
      </p:sp>
      <p:pic>
        <p:nvPicPr>
          <p:cNvPr id="5" name="Picture 4">
            <a:extLst>
              <a:ext uri="{FF2B5EF4-FFF2-40B4-BE49-F238E27FC236}">
                <a16:creationId xmlns:a16="http://schemas.microsoft.com/office/drawing/2014/main" id="{A616C413-47D6-8042-A069-98F9D5D0541A}"/>
              </a:ext>
            </a:extLst>
          </p:cNvPr>
          <p:cNvPicPr>
            <a:picLocks noChangeAspect="1"/>
          </p:cNvPicPr>
          <p:nvPr/>
        </p:nvPicPr>
        <p:blipFill>
          <a:blip r:embed="rId4"/>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82779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circle(in)">
                                      <p:cBhvr>
                                        <p:cTn id="7" dur="2000"/>
                                        <p:tgtEl>
                                          <p:spTgt spid="129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9027"/>
                                        </p:tgtEl>
                                        <p:attrNameLst>
                                          <p:attrName>style.visibility</p:attrName>
                                        </p:attrNameLst>
                                      </p:cBhvr>
                                      <p:to>
                                        <p:strVal val="visible"/>
                                      </p:to>
                                    </p:set>
                                    <p:animEffect transition="in" filter="circle(in)">
                                      <p:cBhvr>
                                        <p:cTn id="10" dur="20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2258</Words>
  <Application>Microsoft Office PowerPoint</Application>
  <PresentationFormat>On-screen Show (4:3)</PresentationFormat>
  <Paragraphs>144</Paragraphs>
  <Slides>25</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Bradley Hand ITC</vt:lpstr>
      <vt:lpstr>Calibri</vt:lpstr>
      <vt:lpstr>Century Gothic</vt:lpstr>
      <vt:lpstr>Garamond</vt:lpstr>
      <vt:lpstr>Times New Roman</vt:lpstr>
      <vt:lpstr>Trebuchet MS</vt:lpstr>
      <vt:lpstr>Savon</vt:lpstr>
      <vt:lpstr>PowerPoint Presentation</vt:lpstr>
      <vt:lpstr>PowerPoint Presentation</vt:lpstr>
      <vt:lpstr>Bounce Back Project Tools</vt:lpstr>
      <vt:lpstr>Three Good Things</vt:lpstr>
      <vt:lpstr>PowerPoint Presentation</vt:lpstr>
      <vt:lpstr>Negativity Is Hardwired</vt:lpstr>
      <vt:lpstr>Three Good Things</vt:lpstr>
      <vt:lpstr>PowerPoint Presentation</vt:lpstr>
      <vt:lpstr>Three Good Things</vt:lpstr>
      <vt:lpstr>What Is “Three Good Things?”</vt:lpstr>
      <vt:lpstr>Research and Clinical Trial Based Results</vt:lpstr>
      <vt:lpstr>Three Good Things</vt:lpstr>
      <vt:lpstr>Three Good Things</vt:lpstr>
      <vt:lpstr>PowerPoint Presentation</vt:lpstr>
      <vt:lpstr>PowerPoint Presentation</vt:lpstr>
      <vt:lpstr>PowerPoint Presentation</vt:lpstr>
      <vt:lpstr>PowerPoint Presentation</vt:lpstr>
      <vt:lpstr>PowerPoint Presentation</vt:lpstr>
      <vt:lpstr>Three Good Things</vt:lpstr>
      <vt:lpstr>PowerPoint Presentation</vt:lpstr>
      <vt:lpstr>3 Good Things</vt:lpstr>
      <vt:lpstr>3 Good Things in your life</vt:lpstr>
      <vt:lpstr>Things You Can Do</vt:lpstr>
      <vt:lpstr>Want to Become Part of the Movement?  Text bounceback to: 833-956-0928  Like us on Facebook:  Bounce Back Project  Check out our web pages: www.bouncebackproject.org  Sign up for newsletter: https://bit.ly/3wVS3zo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3</cp:revision>
  <dcterms:created xsi:type="dcterms:W3CDTF">2019-08-28T19:08:50Z</dcterms:created>
  <dcterms:modified xsi:type="dcterms:W3CDTF">2021-08-02T15:46:02Z</dcterms:modified>
</cp:coreProperties>
</file>