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21"/>
  </p:notesMasterIdLst>
  <p:sldIdLst>
    <p:sldId id="585" r:id="rId2"/>
    <p:sldId id="418" r:id="rId3"/>
    <p:sldId id="419" r:id="rId4"/>
    <p:sldId id="372" r:id="rId5"/>
    <p:sldId id="373" r:id="rId6"/>
    <p:sldId id="532" r:id="rId7"/>
    <p:sldId id="374" r:id="rId8"/>
    <p:sldId id="381" r:id="rId9"/>
    <p:sldId id="535" r:id="rId10"/>
    <p:sldId id="376" r:id="rId11"/>
    <p:sldId id="603" r:id="rId12"/>
    <p:sldId id="486" r:id="rId13"/>
    <p:sldId id="485" r:id="rId14"/>
    <p:sldId id="601" r:id="rId15"/>
    <p:sldId id="380" r:id="rId16"/>
    <p:sldId id="542" r:id="rId17"/>
    <p:sldId id="602" r:id="rId18"/>
    <p:sldId id="408" r:id="rId19"/>
    <p:sldId id="41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82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0024" autoAdjust="0"/>
  </p:normalViewPr>
  <p:slideViewPr>
    <p:cSldViewPr snapToGrid="0" snapToObjects="1">
      <p:cViewPr varScale="1">
        <p:scale>
          <a:sx n="91" d="100"/>
          <a:sy n="91" d="100"/>
        </p:scale>
        <p:origin x="21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ata4.xml.rels><?xml version="1.0" encoding="UTF-8" standalone="yes"?>
<Relationships xmlns="http://schemas.openxmlformats.org/package/2006/relationships"><Relationship Id="rId1" Type="http://schemas.openxmlformats.org/officeDocument/2006/relationships/hyperlink" Target="https://www.youtube.com/watch?v=hVCBrkrFrBE&amp;t=33s"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1" Type="http://schemas.openxmlformats.org/officeDocument/2006/relationships/hyperlink" Target="https://www.youtube.com/watch?v=hVCBrkrFrBE&amp;t=33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D4D2FF1-4EFD-4268-AECA-75789623F6CE}">
      <dgm:prSet/>
      <dgm:spPr/>
      <dgm:t>
        <a:bodyPr/>
        <a:lstStyle/>
        <a:p>
          <a:r>
            <a:rPr lang="en-US" dirty="0"/>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6641AE48-9B8F-224D-BCD9-1A16B02978CE}" type="pres">
      <dgm:prSet presAssocID="{39ED9666-54AA-4613-83F6-B644F2C703C0}" presName="linear" presStyleCnt="0">
        <dgm:presLayoutVars>
          <dgm:animLvl val="lvl"/>
          <dgm:resizeHandles val="exact"/>
        </dgm:presLayoutVars>
      </dgm:prSet>
      <dgm:spPr/>
    </dgm:pt>
    <dgm:pt modelId="{AB58DF74-9212-334E-8018-59B65FF02ADB}" type="pres">
      <dgm:prSet presAssocID="{5D4D2FF1-4EFD-4268-AECA-75789623F6CE}" presName="parentText" presStyleLbl="node1" presStyleIdx="0" presStyleCnt="2">
        <dgm:presLayoutVars>
          <dgm:chMax val="0"/>
          <dgm:bulletEnabled val="1"/>
        </dgm:presLayoutVars>
      </dgm:prSet>
      <dgm:spPr/>
    </dgm:pt>
    <dgm:pt modelId="{E86BAA5A-B1EE-7F42-A34B-A541A01AF953}" type="pres">
      <dgm:prSet presAssocID="{B2C9D563-69DF-4BC1-B01D-ED43DFC2D8E7}" presName="spacer" presStyleCnt="0"/>
      <dgm:spPr/>
    </dgm:pt>
    <dgm:pt modelId="{0960BF4D-7980-494E-9916-3AA7E84E5564}" type="pres">
      <dgm:prSet presAssocID="{E136AAC1-DABD-4CF9-8ACC-434B9CDE210D}" presName="parentText" presStyleLbl="node1" presStyleIdx="1" presStyleCnt="2">
        <dgm:presLayoutVars>
          <dgm:chMax val="0"/>
          <dgm:bulletEnabled val="1"/>
        </dgm:presLayoutVars>
      </dgm:prSet>
      <dgm:spPr/>
    </dgm:pt>
  </dgm:ptLst>
  <dgm:cxnLst>
    <dgm:cxn modelId="{E59A3A42-A663-7646-A7DC-AF02B9A2961B}" type="presOf" srcId="{39ED9666-54AA-4613-83F6-B644F2C703C0}" destId="{6641AE48-9B8F-224D-BCD9-1A16B02978CE}" srcOrd="0" destOrd="0" presId="urn:microsoft.com/office/officeart/2005/8/layout/vList2"/>
    <dgm:cxn modelId="{4AF48966-2A00-4252-85AF-3A06B844CE2B}" srcId="{39ED9666-54AA-4613-83F6-B644F2C703C0}" destId="{E136AAC1-DABD-4CF9-8ACC-434B9CDE210D}" srcOrd="1" destOrd="0" parTransId="{B75F77FE-DD2D-435B-BD20-3B6BA95D6C76}" sibTransId="{DC88A4A7-3CCD-48DE-9782-BBD8E21AB6D9}"/>
    <dgm:cxn modelId="{A3F69651-1334-EA45-B2BD-083000D00A2C}" type="presOf" srcId="{E136AAC1-DABD-4CF9-8ACC-434B9CDE210D}" destId="{0960BF4D-7980-494E-9916-3AA7E84E5564}" srcOrd="0" destOrd="0" presId="urn:microsoft.com/office/officeart/2005/8/layout/vList2"/>
    <dgm:cxn modelId="{6C509358-97C8-7C4E-B487-7505DAF6348E}" type="presOf" srcId="{5D4D2FF1-4EFD-4268-AECA-75789623F6CE}" destId="{AB58DF74-9212-334E-8018-59B65FF02ADB}" srcOrd="0" destOrd="0" presId="urn:microsoft.com/office/officeart/2005/8/layout/vList2"/>
    <dgm:cxn modelId="{D7547C7F-BE21-462F-8F68-0098AA41AB76}" srcId="{39ED9666-54AA-4613-83F6-B644F2C703C0}" destId="{5D4D2FF1-4EFD-4268-AECA-75789623F6CE}" srcOrd="0" destOrd="0" parTransId="{6757A924-97E8-46B2-A6C2-2B26429F0D1A}" sibTransId="{B2C9D563-69DF-4BC1-B01D-ED43DFC2D8E7}"/>
    <dgm:cxn modelId="{6801F0DD-B412-BE45-A6D2-E9D77A0B30A5}" type="presParOf" srcId="{6641AE48-9B8F-224D-BCD9-1A16B02978CE}" destId="{AB58DF74-9212-334E-8018-59B65FF02ADB}" srcOrd="0" destOrd="0" presId="urn:microsoft.com/office/officeart/2005/8/layout/vList2"/>
    <dgm:cxn modelId="{F61C9E98-3C1E-8E49-AF2B-709A957CEE13}" type="presParOf" srcId="{6641AE48-9B8F-224D-BCD9-1A16B02978CE}" destId="{E86BAA5A-B1EE-7F42-A34B-A541A01AF953}" srcOrd="1" destOrd="0" presId="urn:microsoft.com/office/officeart/2005/8/layout/vList2"/>
    <dgm:cxn modelId="{560D7958-07FC-0642-825A-94BD8DFC10C2}" type="presParOf" srcId="{6641AE48-9B8F-224D-BCD9-1A16B02978CE}" destId="{0960BF4D-7980-494E-9916-3AA7E84E556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4DAA58-2ED9-4DB5-8F9E-6F82B9C77075}"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CFEB08A1-D3C8-4619-B041-E73E3BF64151}">
      <dgm:prSet/>
      <dgm:spPr/>
      <dgm:t>
        <a:bodyPr/>
        <a:lstStyle/>
        <a:p>
          <a:pPr>
            <a:lnSpc>
              <a:spcPct val="100000"/>
            </a:lnSpc>
          </a:pPr>
          <a:r>
            <a:rPr lang="en-US"/>
            <a:t>Decreased depressive symptoms and increased feelings of well being </a:t>
          </a:r>
          <a:r>
            <a:rPr lang="en-US" baseline="30000"/>
            <a:t>5,1</a:t>
          </a:r>
          <a:r>
            <a:rPr lang="en-US"/>
            <a:t> </a:t>
          </a:r>
        </a:p>
      </dgm:t>
    </dgm:pt>
    <dgm:pt modelId="{697DAB9A-0AFF-4086-9C59-D0C7706C9A0D}" type="parTrans" cxnId="{212DFA2F-D816-4B2B-9FDC-A1D518E07682}">
      <dgm:prSet/>
      <dgm:spPr/>
      <dgm:t>
        <a:bodyPr/>
        <a:lstStyle/>
        <a:p>
          <a:endParaRPr lang="en-US"/>
        </a:p>
      </dgm:t>
    </dgm:pt>
    <dgm:pt modelId="{48E7D596-7BC3-4DD0-A554-4653F2BBBEF6}" type="sibTrans" cxnId="{212DFA2F-D816-4B2B-9FDC-A1D518E07682}">
      <dgm:prSet/>
      <dgm:spPr/>
      <dgm:t>
        <a:bodyPr/>
        <a:lstStyle/>
        <a:p>
          <a:endParaRPr lang="en-US"/>
        </a:p>
      </dgm:t>
    </dgm:pt>
    <dgm:pt modelId="{E67AB600-42DB-47E0-8F69-49CDF3A73B39}">
      <dgm:prSet/>
      <dgm:spPr/>
      <dgm:t>
        <a:bodyPr/>
        <a:lstStyle/>
        <a:p>
          <a:pPr>
            <a:lnSpc>
              <a:spcPct val="100000"/>
            </a:lnSpc>
          </a:pPr>
          <a:r>
            <a:rPr lang="en-US"/>
            <a:t>Improved psychological well-being </a:t>
          </a:r>
          <a:r>
            <a:rPr lang="en-US" baseline="30000"/>
            <a:t>6</a:t>
          </a:r>
          <a:r>
            <a:rPr lang="en-US"/>
            <a:t> </a:t>
          </a:r>
        </a:p>
      </dgm:t>
    </dgm:pt>
    <dgm:pt modelId="{1C82133D-6E0D-4430-B8CF-4ED5AB6061EF}" type="parTrans" cxnId="{5205B1E4-9C86-4835-8218-CB6045D8DD85}">
      <dgm:prSet/>
      <dgm:spPr/>
      <dgm:t>
        <a:bodyPr/>
        <a:lstStyle/>
        <a:p>
          <a:endParaRPr lang="en-US"/>
        </a:p>
      </dgm:t>
    </dgm:pt>
    <dgm:pt modelId="{3BEDAFFE-8AFA-4B04-90E5-149D81631048}" type="sibTrans" cxnId="{5205B1E4-9C86-4835-8218-CB6045D8DD85}">
      <dgm:prSet/>
      <dgm:spPr/>
      <dgm:t>
        <a:bodyPr/>
        <a:lstStyle/>
        <a:p>
          <a:endParaRPr lang="en-US"/>
        </a:p>
      </dgm:t>
    </dgm:pt>
    <dgm:pt modelId="{EFDA7E0D-AA87-4B69-B18B-D255347018E9}">
      <dgm:prSet/>
      <dgm:spPr/>
      <dgm:t>
        <a:bodyPr/>
        <a:lstStyle/>
        <a:p>
          <a:pPr>
            <a:lnSpc>
              <a:spcPct val="100000"/>
            </a:lnSpc>
          </a:pPr>
          <a:r>
            <a:rPr lang="en-US" dirty="0"/>
            <a:t>Improved working memory </a:t>
          </a:r>
          <a:r>
            <a:rPr lang="en-US" baseline="30000" dirty="0"/>
            <a:t>2</a:t>
          </a:r>
          <a:r>
            <a:rPr lang="en-US" dirty="0"/>
            <a:t> </a:t>
          </a:r>
        </a:p>
      </dgm:t>
    </dgm:pt>
    <dgm:pt modelId="{DCAC4AC8-A013-4962-A58B-A05935A11C13}" type="parTrans" cxnId="{0670F2FC-5512-4164-A4E5-CF4CA269BDC5}">
      <dgm:prSet/>
      <dgm:spPr/>
      <dgm:t>
        <a:bodyPr/>
        <a:lstStyle/>
        <a:p>
          <a:endParaRPr lang="en-US"/>
        </a:p>
      </dgm:t>
    </dgm:pt>
    <dgm:pt modelId="{8825EF9A-D5B4-4801-A39B-F0E554CCB81A}" type="sibTrans" cxnId="{0670F2FC-5512-4164-A4E5-CF4CA269BDC5}">
      <dgm:prSet/>
      <dgm:spPr/>
      <dgm:t>
        <a:bodyPr/>
        <a:lstStyle/>
        <a:p>
          <a:endParaRPr lang="en-US"/>
        </a:p>
      </dgm:t>
    </dgm:pt>
    <dgm:pt modelId="{A20A9D2A-3BDE-4804-8F89-E924E920C951}">
      <dgm:prSet/>
      <dgm:spPr/>
      <dgm:t>
        <a:bodyPr/>
        <a:lstStyle/>
        <a:p>
          <a:pPr>
            <a:lnSpc>
              <a:spcPct val="100000"/>
            </a:lnSpc>
          </a:pPr>
          <a:r>
            <a:rPr lang="en-US"/>
            <a:t>Improved sleep </a:t>
          </a:r>
          <a:r>
            <a:rPr lang="en-US" baseline="30000"/>
            <a:t>3</a:t>
          </a:r>
          <a:r>
            <a:rPr lang="en-US"/>
            <a:t> </a:t>
          </a:r>
        </a:p>
      </dgm:t>
    </dgm:pt>
    <dgm:pt modelId="{A669783D-DF5E-4806-BF73-6BA20BF0AA0E}" type="parTrans" cxnId="{C4169F35-4162-4675-B8E1-3862F830784C}">
      <dgm:prSet/>
      <dgm:spPr/>
      <dgm:t>
        <a:bodyPr/>
        <a:lstStyle/>
        <a:p>
          <a:endParaRPr lang="en-US"/>
        </a:p>
      </dgm:t>
    </dgm:pt>
    <dgm:pt modelId="{1822EBC7-B226-4BBC-A4E9-3115824FF1D4}" type="sibTrans" cxnId="{C4169F35-4162-4675-B8E1-3862F830784C}">
      <dgm:prSet/>
      <dgm:spPr/>
      <dgm:t>
        <a:bodyPr/>
        <a:lstStyle/>
        <a:p>
          <a:endParaRPr lang="en-US"/>
        </a:p>
      </dgm:t>
    </dgm:pt>
    <dgm:pt modelId="{52130DB6-864F-4F22-A7E1-51D9A4F4C373}">
      <dgm:prSet/>
      <dgm:spPr/>
      <dgm:t>
        <a:bodyPr/>
        <a:lstStyle/>
        <a:p>
          <a:pPr>
            <a:lnSpc>
              <a:spcPct val="100000"/>
            </a:lnSpc>
          </a:pPr>
          <a:r>
            <a:rPr lang="en-US"/>
            <a:t>Improved immune system function </a:t>
          </a:r>
          <a:r>
            <a:rPr lang="en-US" baseline="30000"/>
            <a:t>4</a:t>
          </a:r>
          <a:r>
            <a:rPr lang="en-US"/>
            <a:t> </a:t>
          </a:r>
        </a:p>
      </dgm:t>
    </dgm:pt>
    <dgm:pt modelId="{86C7C70E-E931-4143-97B3-DB10CA799F12}" type="parTrans" cxnId="{20DE4AEB-BF48-47E9-92DD-33DC034D683D}">
      <dgm:prSet/>
      <dgm:spPr/>
      <dgm:t>
        <a:bodyPr/>
        <a:lstStyle/>
        <a:p>
          <a:endParaRPr lang="en-US"/>
        </a:p>
      </dgm:t>
    </dgm:pt>
    <dgm:pt modelId="{FCEB063D-45B2-41DA-A84D-5833ECE26D6D}" type="sibTrans" cxnId="{20DE4AEB-BF48-47E9-92DD-33DC034D683D}">
      <dgm:prSet/>
      <dgm:spPr/>
      <dgm:t>
        <a:bodyPr/>
        <a:lstStyle/>
        <a:p>
          <a:endParaRPr lang="en-US"/>
        </a:p>
      </dgm:t>
    </dgm:pt>
    <dgm:pt modelId="{9A534281-B028-4297-AAF5-4C2778C11D1E}">
      <dgm:prSet/>
      <dgm:spPr/>
      <dgm:t>
        <a:bodyPr/>
        <a:lstStyle/>
        <a:p>
          <a:pPr>
            <a:lnSpc>
              <a:spcPct val="100000"/>
            </a:lnSpc>
          </a:pPr>
          <a:r>
            <a:rPr lang="en-US"/>
            <a:t>Improved relationships </a:t>
          </a:r>
          <a:r>
            <a:rPr lang="en-US" baseline="30000"/>
            <a:t>5</a:t>
          </a:r>
          <a:r>
            <a:rPr lang="en-US"/>
            <a:t> </a:t>
          </a:r>
        </a:p>
      </dgm:t>
    </dgm:pt>
    <dgm:pt modelId="{E2A16DE3-FF4E-4D38-8290-8BC3682A39F4}" type="parTrans" cxnId="{E0216384-397C-44AA-B5D2-986D597A8FAF}">
      <dgm:prSet/>
      <dgm:spPr/>
      <dgm:t>
        <a:bodyPr/>
        <a:lstStyle/>
        <a:p>
          <a:endParaRPr lang="en-US"/>
        </a:p>
      </dgm:t>
    </dgm:pt>
    <dgm:pt modelId="{9EB51A71-8BB7-4E42-8437-09E2249B895E}" type="sibTrans" cxnId="{E0216384-397C-44AA-B5D2-986D597A8FAF}">
      <dgm:prSet/>
      <dgm:spPr/>
      <dgm:t>
        <a:bodyPr/>
        <a:lstStyle/>
        <a:p>
          <a:endParaRPr lang="en-US"/>
        </a:p>
      </dgm:t>
    </dgm:pt>
    <dgm:pt modelId="{89597EC3-691C-45EA-BF48-ED66871D56F7}">
      <dgm:prSet/>
      <dgm:spPr/>
      <dgm:t>
        <a:bodyPr/>
        <a:lstStyle/>
        <a:p>
          <a:pPr>
            <a:lnSpc>
              <a:spcPct val="100000"/>
            </a:lnSpc>
          </a:pPr>
          <a:r>
            <a:rPr lang="en-US"/>
            <a:t>Improved coping with emotional upheavals </a:t>
          </a:r>
          <a:r>
            <a:rPr lang="en-US" baseline="30000"/>
            <a:t>6</a:t>
          </a:r>
          <a:endParaRPr lang="en-US"/>
        </a:p>
      </dgm:t>
    </dgm:pt>
    <dgm:pt modelId="{4679AC2E-5C50-4385-ACEA-AF5DE042301D}" type="parTrans" cxnId="{772B8BE1-2769-40CF-A7F1-230720FF6787}">
      <dgm:prSet/>
      <dgm:spPr/>
      <dgm:t>
        <a:bodyPr/>
        <a:lstStyle/>
        <a:p>
          <a:endParaRPr lang="en-US"/>
        </a:p>
      </dgm:t>
    </dgm:pt>
    <dgm:pt modelId="{5EBA475F-C284-47FD-B440-EE1603714C94}" type="sibTrans" cxnId="{772B8BE1-2769-40CF-A7F1-230720FF6787}">
      <dgm:prSet/>
      <dgm:spPr/>
      <dgm:t>
        <a:bodyPr/>
        <a:lstStyle/>
        <a:p>
          <a:endParaRPr lang="en-US"/>
        </a:p>
      </dgm:t>
    </dgm:pt>
    <dgm:pt modelId="{EA56DBF0-B82E-4868-BFBC-355ADFFE1070}" type="pres">
      <dgm:prSet presAssocID="{F94DAA58-2ED9-4DB5-8F9E-6F82B9C77075}" presName="root" presStyleCnt="0">
        <dgm:presLayoutVars>
          <dgm:dir/>
          <dgm:resizeHandles val="exact"/>
        </dgm:presLayoutVars>
      </dgm:prSet>
      <dgm:spPr/>
    </dgm:pt>
    <dgm:pt modelId="{CF56123D-E42C-4E0A-9178-2877938799C9}" type="pres">
      <dgm:prSet presAssocID="{CFEB08A1-D3C8-4619-B041-E73E3BF64151}" presName="compNode" presStyleCnt="0"/>
      <dgm:spPr/>
    </dgm:pt>
    <dgm:pt modelId="{EA4F1BF5-B350-4AF9-B792-E969CA0BE3F1}" type="pres">
      <dgm:prSet presAssocID="{CFEB08A1-D3C8-4619-B041-E73E3BF64151}" presName="bgRect" presStyleLbl="bgShp" presStyleIdx="0" presStyleCnt="7"/>
      <dgm:spPr/>
    </dgm:pt>
    <dgm:pt modelId="{1A28A1EE-7819-49EC-B6D8-ECEA655CFD6E}" type="pres">
      <dgm:prSet presAssocID="{CFEB08A1-D3C8-4619-B041-E73E3BF6415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2B4E3AD7-AFEE-46B0-B61E-D64AC52A5E95}" type="pres">
      <dgm:prSet presAssocID="{CFEB08A1-D3C8-4619-B041-E73E3BF64151}" presName="spaceRect" presStyleCnt="0"/>
      <dgm:spPr/>
    </dgm:pt>
    <dgm:pt modelId="{776FD5C4-1CFA-44C4-8A04-20F424DF0FE2}" type="pres">
      <dgm:prSet presAssocID="{CFEB08A1-D3C8-4619-B041-E73E3BF64151}" presName="parTx" presStyleLbl="revTx" presStyleIdx="0" presStyleCnt="7">
        <dgm:presLayoutVars>
          <dgm:chMax val="0"/>
          <dgm:chPref val="0"/>
        </dgm:presLayoutVars>
      </dgm:prSet>
      <dgm:spPr/>
    </dgm:pt>
    <dgm:pt modelId="{59A2309D-F6D7-424C-ACFC-535CE62A071B}" type="pres">
      <dgm:prSet presAssocID="{48E7D596-7BC3-4DD0-A554-4653F2BBBEF6}" presName="sibTrans" presStyleCnt="0"/>
      <dgm:spPr/>
    </dgm:pt>
    <dgm:pt modelId="{C0672351-E4E0-4EE6-8812-6C6A6F941D49}" type="pres">
      <dgm:prSet presAssocID="{E67AB600-42DB-47E0-8F69-49CDF3A73B39}" presName="compNode" presStyleCnt="0"/>
      <dgm:spPr/>
    </dgm:pt>
    <dgm:pt modelId="{B3076B07-C6D1-4F97-A6C4-4F42D57F85B9}" type="pres">
      <dgm:prSet presAssocID="{E67AB600-42DB-47E0-8F69-49CDF3A73B39}" presName="bgRect" presStyleLbl="bgShp" presStyleIdx="1" presStyleCnt="7"/>
      <dgm:spPr/>
    </dgm:pt>
    <dgm:pt modelId="{294F69D5-3577-41E2-A90C-E4EAC93F85DB}" type="pres">
      <dgm:prSet presAssocID="{E67AB600-42DB-47E0-8F69-49CDF3A73B3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53B8F576-1BF1-4FAB-8D07-B7B72E92C8EE}" type="pres">
      <dgm:prSet presAssocID="{E67AB600-42DB-47E0-8F69-49CDF3A73B39}" presName="spaceRect" presStyleCnt="0"/>
      <dgm:spPr/>
    </dgm:pt>
    <dgm:pt modelId="{E236BEF1-C57A-406F-BB06-1B7696249C87}" type="pres">
      <dgm:prSet presAssocID="{E67AB600-42DB-47E0-8F69-49CDF3A73B39}" presName="parTx" presStyleLbl="revTx" presStyleIdx="1" presStyleCnt="7">
        <dgm:presLayoutVars>
          <dgm:chMax val="0"/>
          <dgm:chPref val="0"/>
        </dgm:presLayoutVars>
      </dgm:prSet>
      <dgm:spPr/>
    </dgm:pt>
    <dgm:pt modelId="{C205C089-D51E-4656-B9C9-8D888B648526}" type="pres">
      <dgm:prSet presAssocID="{3BEDAFFE-8AFA-4B04-90E5-149D81631048}" presName="sibTrans" presStyleCnt="0"/>
      <dgm:spPr/>
    </dgm:pt>
    <dgm:pt modelId="{1B79829F-B689-4FDF-8C25-6C9511C9B76C}" type="pres">
      <dgm:prSet presAssocID="{EFDA7E0D-AA87-4B69-B18B-D255347018E9}" presName="compNode" presStyleCnt="0"/>
      <dgm:spPr/>
    </dgm:pt>
    <dgm:pt modelId="{CD5256A1-7AFA-4706-9059-46E4010B9412}" type="pres">
      <dgm:prSet presAssocID="{EFDA7E0D-AA87-4B69-B18B-D255347018E9}" presName="bgRect" presStyleLbl="bgShp" presStyleIdx="2" presStyleCnt="7"/>
      <dgm:spPr/>
    </dgm:pt>
    <dgm:pt modelId="{5948060C-DC7B-4CE3-A3A2-C66E0A84041D}" type="pres">
      <dgm:prSet presAssocID="{EFDA7E0D-AA87-4B69-B18B-D255347018E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A90FB866-8D54-4597-BDC3-49821A3C4D6E}" type="pres">
      <dgm:prSet presAssocID="{EFDA7E0D-AA87-4B69-B18B-D255347018E9}" presName="spaceRect" presStyleCnt="0"/>
      <dgm:spPr/>
    </dgm:pt>
    <dgm:pt modelId="{B2CDD16A-5872-4073-A44C-B4CC4CC7E59C}" type="pres">
      <dgm:prSet presAssocID="{EFDA7E0D-AA87-4B69-B18B-D255347018E9}" presName="parTx" presStyleLbl="revTx" presStyleIdx="2" presStyleCnt="7">
        <dgm:presLayoutVars>
          <dgm:chMax val="0"/>
          <dgm:chPref val="0"/>
        </dgm:presLayoutVars>
      </dgm:prSet>
      <dgm:spPr/>
    </dgm:pt>
    <dgm:pt modelId="{98680A7A-BDB5-49C6-8FFD-7489C946B329}" type="pres">
      <dgm:prSet presAssocID="{8825EF9A-D5B4-4801-A39B-F0E554CCB81A}" presName="sibTrans" presStyleCnt="0"/>
      <dgm:spPr/>
    </dgm:pt>
    <dgm:pt modelId="{EAA71940-EA43-487D-9100-50E38B875F74}" type="pres">
      <dgm:prSet presAssocID="{A20A9D2A-3BDE-4804-8F89-E924E920C951}" presName="compNode" presStyleCnt="0"/>
      <dgm:spPr/>
    </dgm:pt>
    <dgm:pt modelId="{859FE05B-6852-422F-87C5-81F42972EE45}" type="pres">
      <dgm:prSet presAssocID="{A20A9D2A-3BDE-4804-8F89-E924E920C951}" presName="bgRect" presStyleLbl="bgShp" presStyleIdx="3" presStyleCnt="7"/>
      <dgm:spPr/>
    </dgm:pt>
    <dgm:pt modelId="{7EB55515-1119-4B46-B116-955850240EDD}" type="pres">
      <dgm:prSet presAssocID="{A20A9D2A-3BDE-4804-8F89-E924E920C95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leep"/>
        </a:ext>
      </dgm:extLst>
    </dgm:pt>
    <dgm:pt modelId="{CF7EE0B7-E6C7-4855-A4E9-CDF435A3EEAA}" type="pres">
      <dgm:prSet presAssocID="{A20A9D2A-3BDE-4804-8F89-E924E920C951}" presName="spaceRect" presStyleCnt="0"/>
      <dgm:spPr/>
    </dgm:pt>
    <dgm:pt modelId="{9DD72C10-A39C-410A-B80C-A9267073D96B}" type="pres">
      <dgm:prSet presAssocID="{A20A9D2A-3BDE-4804-8F89-E924E920C951}" presName="parTx" presStyleLbl="revTx" presStyleIdx="3" presStyleCnt="7">
        <dgm:presLayoutVars>
          <dgm:chMax val="0"/>
          <dgm:chPref val="0"/>
        </dgm:presLayoutVars>
      </dgm:prSet>
      <dgm:spPr/>
    </dgm:pt>
    <dgm:pt modelId="{08D2ED25-6AC6-4EF2-8900-DDA5980DB90C}" type="pres">
      <dgm:prSet presAssocID="{1822EBC7-B226-4BBC-A4E9-3115824FF1D4}" presName="sibTrans" presStyleCnt="0"/>
      <dgm:spPr/>
    </dgm:pt>
    <dgm:pt modelId="{9D105EA5-E711-4367-A62B-227F10FD475E}" type="pres">
      <dgm:prSet presAssocID="{52130DB6-864F-4F22-A7E1-51D9A4F4C373}" presName="compNode" presStyleCnt="0"/>
      <dgm:spPr/>
    </dgm:pt>
    <dgm:pt modelId="{70717DB4-E20C-4EB3-ADFF-210950E13F53}" type="pres">
      <dgm:prSet presAssocID="{52130DB6-864F-4F22-A7E1-51D9A4F4C373}" presName="bgRect" presStyleLbl="bgShp" presStyleIdx="4" presStyleCnt="7"/>
      <dgm:spPr/>
    </dgm:pt>
    <dgm:pt modelId="{06D18B18-9902-40A7-94DC-EE0C41A23507}" type="pres">
      <dgm:prSet presAssocID="{52130DB6-864F-4F22-A7E1-51D9A4F4C37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Add"/>
        </a:ext>
      </dgm:extLst>
    </dgm:pt>
    <dgm:pt modelId="{09F4832B-3990-4D4A-88D0-562CB7543845}" type="pres">
      <dgm:prSet presAssocID="{52130DB6-864F-4F22-A7E1-51D9A4F4C373}" presName="spaceRect" presStyleCnt="0"/>
      <dgm:spPr/>
    </dgm:pt>
    <dgm:pt modelId="{3424F88A-154B-44EE-8D52-D57760E5AD03}" type="pres">
      <dgm:prSet presAssocID="{52130DB6-864F-4F22-A7E1-51D9A4F4C373}" presName="parTx" presStyleLbl="revTx" presStyleIdx="4" presStyleCnt="7">
        <dgm:presLayoutVars>
          <dgm:chMax val="0"/>
          <dgm:chPref val="0"/>
        </dgm:presLayoutVars>
      </dgm:prSet>
      <dgm:spPr/>
    </dgm:pt>
    <dgm:pt modelId="{D705A727-2460-401A-9BF5-83846E14E1CF}" type="pres">
      <dgm:prSet presAssocID="{FCEB063D-45B2-41DA-A84D-5833ECE26D6D}" presName="sibTrans" presStyleCnt="0"/>
      <dgm:spPr/>
    </dgm:pt>
    <dgm:pt modelId="{DD6C639A-BCF8-447D-9971-0D88647B4000}" type="pres">
      <dgm:prSet presAssocID="{9A534281-B028-4297-AAF5-4C2778C11D1E}" presName="compNode" presStyleCnt="0"/>
      <dgm:spPr/>
    </dgm:pt>
    <dgm:pt modelId="{7DD962C2-BF62-4E01-ABD4-2C364F346CFB}" type="pres">
      <dgm:prSet presAssocID="{9A534281-B028-4297-AAF5-4C2778C11D1E}" presName="bgRect" presStyleLbl="bgShp" presStyleIdx="5" presStyleCnt="7"/>
      <dgm:spPr/>
    </dgm:pt>
    <dgm:pt modelId="{BE9A0F65-E49C-4A47-886B-AB2B247ACFDB}" type="pres">
      <dgm:prSet presAssocID="{9A534281-B028-4297-AAF5-4C2778C11D1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roup"/>
        </a:ext>
      </dgm:extLst>
    </dgm:pt>
    <dgm:pt modelId="{4CAE8138-3EEC-4477-A84D-F3173229932F}" type="pres">
      <dgm:prSet presAssocID="{9A534281-B028-4297-AAF5-4C2778C11D1E}" presName="spaceRect" presStyleCnt="0"/>
      <dgm:spPr/>
    </dgm:pt>
    <dgm:pt modelId="{33E67FAA-B780-4260-9FF3-D7A81ED33197}" type="pres">
      <dgm:prSet presAssocID="{9A534281-B028-4297-AAF5-4C2778C11D1E}" presName="parTx" presStyleLbl="revTx" presStyleIdx="5" presStyleCnt="7">
        <dgm:presLayoutVars>
          <dgm:chMax val="0"/>
          <dgm:chPref val="0"/>
        </dgm:presLayoutVars>
      </dgm:prSet>
      <dgm:spPr/>
    </dgm:pt>
    <dgm:pt modelId="{B5CDD95A-EF47-4937-B90D-42337831AF47}" type="pres">
      <dgm:prSet presAssocID="{9EB51A71-8BB7-4E42-8437-09E2249B895E}" presName="sibTrans" presStyleCnt="0"/>
      <dgm:spPr/>
    </dgm:pt>
    <dgm:pt modelId="{011714C0-75BE-4215-9F71-5526C7502215}" type="pres">
      <dgm:prSet presAssocID="{89597EC3-691C-45EA-BF48-ED66871D56F7}" presName="compNode" presStyleCnt="0"/>
      <dgm:spPr/>
    </dgm:pt>
    <dgm:pt modelId="{5B2269CE-2094-42BA-9EC7-9A6107E311FC}" type="pres">
      <dgm:prSet presAssocID="{89597EC3-691C-45EA-BF48-ED66871D56F7}" presName="bgRect" presStyleLbl="bgShp" presStyleIdx="6" presStyleCnt="7"/>
      <dgm:spPr/>
    </dgm:pt>
    <dgm:pt modelId="{4621BF94-4CC8-4094-ABDA-7B0578DD2AC4}" type="pres">
      <dgm:prSet presAssocID="{89597EC3-691C-45EA-BF48-ED66871D56F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rama"/>
        </a:ext>
      </dgm:extLst>
    </dgm:pt>
    <dgm:pt modelId="{9AC26468-33B2-45F3-8CE2-6704029AB189}" type="pres">
      <dgm:prSet presAssocID="{89597EC3-691C-45EA-BF48-ED66871D56F7}" presName="spaceRect" presStyleCnt="0"/>
      <dgm:spPr/>
    </dgm:pt>
    <dgm:pt modelId="{DD686DE4-B6DB-4F7D-87DD-F9EC9088B696}" type="pres">
      <dgm:prSet presAssocID="{89597EC3-691C-45EA-BF48-ED66871D56F7}" presName="parTx" presStyleLbl="revTx" presStyleIdx="6" presStyleCnt="7">
        <dgm:presLayoutVars>
          <dgm:chMax val="0"/>
          <dgm:chPref val="0"/>
        </dgm:presLayoutVars>
      </dgm:prSet>
      <dgm:spPr/>
    </dgm:pt>
  </dgm:ptLst>
  <dgm:cxnLst>
    <dgm:cxn modelId="{26C9A304-BDBB-F941-A0D4-012A7A695AE1}" type="presOf" srcId="{A20A9D2A-3BDE-4804-8F89-E924E920C951}" destId="{9DD72C10-A39C-410A-B80C-A9267073D96B}" srcOrd="0" destOrd="0" presId="urn:microsoft.com/office/officeart/2018/2/layout/IconVerticalSolidList"/>
    <dgm:cxn modelId="{16CC3715-118B-3D47-B05A-ADE78FFA6B12}" type="presOf" srcId="{9A534281-B028-4297-AAF5-4C2778C11D1E}" destId="{33E67FAA-B780-4260-9FF3-D7A81ED33197}" srcOrd="0" destOrd="0" presId="urn:microsoft.com/office/officeart/2018/2/layout/IconVerticalSolidList"/>
    <dgm:cxn modelId="{212DFA2F-D816-4B2B-9FDC-A1D518E07682}" srcId="{F94DAA58-2ED9-4DB5-8F9E-6F82B9C77075}" destId="{CFEB08A1-D3C8-4619-B041-E73E3BF64151}" srcOrd="0" destOrd="0" parTransId="{697DAB9A-0AFF-4086-9C59-D0C7706C9A0D}" sibTransId="{48E7D596-7BC3-4DD0-A554-4653F2BBBEF6}"/>
    <dgm:cxn modelId="{C4169F35-4162-4675-B8E1-3862F830784C}" srcId="{F94DAA58-2ED9-4DB5-8F9E-6F82B9C77075}" destId="{A20A9D2A-3BDE-4804-8F89-E924E920C951}" srcOrd="3" destOrd="0" parTransId="{A669783D-DF5E-4806-BF73-6BA20BF0AA0E}" sibTransId="{1822EBC7-B226-4BBC-A4E9-3115824FF1D4}"/>
    <dgm:cxn modelId="{95387B4C-E262-494D-8D00-0807D1C3DA6D}" type="presOf" srcId="{F94DAA58-2ED9-4DB5-8F9E-6F82B9C77075}" destId="{EA56DBF0-B82E-4868-BFBC-355ADFFE1070}" srcOrd="0" destOrd="0" presId="urn:microsoft.com/office/officeart/2018/2/layout/IconVerticalSolidList"/>
    <dgm:cxn modelId="{E0216384-397C-44AA-B5D2-986D597A8FAF}" srcId="{F94DAA58-2ED9-4DB5-8F9E-6F82B9C77075}" destId="{9A534281-B028-4297-AAF5-4C2778C11D1E}" srcOrd="5" destOrd="0" parTransId="{E2A16DE3-FF4E-4D38-8290-8BC3682A39F4}" sibTransId="{9EB51A71-8BB7-4E42-8437-09E2249B895E}"/>
    <dgm:cxn modelId="{3662E588-514F-2B41-8CB5-CCB633E33793}" type="presOf" srcId="{E67AB600-42DB-47E0-8F69-49CDF3A73B39}" destId="{E236BEF1-C57A-406F-BB06-1B7696249C87}" srcOrd="0" destOrd="0" presId="urn:microsoft.com/office/officeart/2018/2/layout/IconVerticalSolidList"/>
    <dgm:cxn modelId="{1EB909A1-DF4A-9444-AC67-514D4AB9C178}" type="presOf" srcId="{52130DB6-864F-4F22-A7E1-51D9A4F4C373}" destId="{3424F88A-154B-44EE-8D52-D57760E5AD03}" srcOrd="0" destOrd="0" presId="urn:microsoft.com/office/officeart/2018/2/layout/IconVerticalSolidList"/>
    <dgm:cxn modelId="{310671A4-9720-5C46-817B-EC9295EDFF10}" type="presOf" srcId="{89597EC3-691C-45EA-BF48-ED66871D56F7}" destId="{DD686DE4-B6DB-4F7D-87DD-F9EC9088B696}" srcOrd="0" destOrd="0" presId="urn:microsoft.com/office/officeart/2018/2/layout/IconVerticalSolidList"/>
    <dgm:cxn modelId="{C9564DBD-56F7-A64C-BA45-D072CB14A4F6}" type="presOf" srcId="{CFEB08A1-D3C8-4619-B041-E73E3BF64151}" destId="{776FD5C4-1CFA-44C4-8A04-20F424DF0FE2}" srcOrd="0" destOrd="0" presId="urn:microsoft.com/office/officeart/2018/2/layout/IconVerticalSolidList"/>
    <dgm:cxn modelId="{036698CE-01D5-CF43-9985-E7F7C2C2D62A}" type="presOf" srcId="{EFDA7E0D-AA87-4B69-B18B-D255347018E9}" destId="{B2CDD16A-5872-4073-A44C-B4CC4CC7E59C}" srcOrd="0" destOrd="0" presId="urn:microsoft.com/office/officeart/2018/2/layout/IconVerticalSolidList"/>
    <dgm:cxn modelId="{772B8BE1-2769-40CF-A7F1-230720FF6787}" srcId="{F94DAA58-2ED9-4DB5-8F9E-6F82B9C77075}" destId="{89597EC3-691C-45EA-BF48-ED66871D56F7}" srcOrd="6" destOrd="0" parTransId="{4679AC2E-5C50-4385-ACEA-AF5DE042301D}" sibTransId="{5EBA475F-C284-47FD-B440-EE1603714C94}"/>
    <dgm:cxn modelId="{5205B1E4-9C86-4835-8218-CB6045D8DD85}" srcId="{F94DAA58-2ED9-4DB5-8F9E-6F82B9C77075}" destId="{E67AB600-42DB-47E0-8F69-49CDF3A73B39}" srcOrd="1" destOrd="0" parTransId="{1C82133D-6E0D-4430-B8CF-4ED5AB6061EF}" sibTransId="{3BEDAFFE-8AFA-4B04-90E5-149D81631048}"/>
    <dgm:cxn modelId="{20DE4AEB-BF48-47E9-92DD-33DC034D683D}" srcId="{F94DAA58-2ED9-4DB5-8F9E-6F82B9C77075}" destId="{52130DB6-864F-4F22-A7E1-51D9A4F4C373}" srcOrd="4" destOrd="0" parTransId="{86C7C70E-E931-4143-97B3-DB10CA799F12}" sibTransId="{FCEB063D-45B2-41DA-A84D-5833ECE26D6D}"/>
    <dgm:cxn modelId="{0670F2FC-5512-4164-A4E5-CF4CA269BDC5}" srcId="{F94DAA58-2ED9-4DB5-8F9E-6F82B9C77075}" destId="{EFDA7E0D-AA87-4B69-B18B-D255347018E9}" srcOrd="2" destOrd="0" parTransId="{DCAC4AC8-A013-4962-A58B-A05935A11C13}" sibTransId="{8825EF9A-D5B4-4801-A39B-F0E554CCB81A}"/>
    <dgm:cxn modelId="{9A1ACB96-6922-7F4D-9DC4-AC775EA635BA}" type="presParOf" srcId="{EA56DBF0-B82E-4868-BFBC-355ADFFE1070}" destId="{CF56123D-E42C-4E0A-9178-2877938799C9}" srcOrd="0" destOrd="0" presId="urn:microsoft.com/office/officeart/2018/2/layout/IconVerticalSolidList"/>
    <dgm:cxn modelId="{C87BE86D-F419-7B4A-A4D6-2698447382C3}" type="presParOf" srcId="{CF56123D-E42C-4E0A-9178-2877938799C9}" destId="{EA4F1BF5-B350-4AF9-B792-E969CA0BE3F1}" srcOrd="0" destOrd="0" presId="urn:microsoft.com/office/officeart/2018/2/layout/IconVerticalSolidList"/>
    <dgm:cxn modelId="{B52AB88F-A14C-D14B-9676-A1C22B875C16}" type="presParOf" srcId="{CF56123D-E42C-4E0A-9178-2877938799C9}" destId="{1A28A1EE-7819-49EC-B6D8-ECEA655CFD6E}" srcOrd="1" destOrd="0" presId="urn:microsoft.com/office/officeart/2018/2/layout/IconVerticalSolidList"/>
    <dgm:cxn modelId="{B73A2513-2ECA-6946-9DB3-0277B71CF43C}" type="presParOf" srcId="{CF56123D-E42C-4E0A-9178-2877938799C9}" destId="{2B4E3AD7-AFEE-46B0-B61E-D64AC52A5E95}" srcOrd="2" destOrd="0" presId="urn:microsoft.com/office/officeart/2018/2/layout/IconVerticalSolidList"/>
    <dgm:cxn modelId="{4A4F73AF-5272-9C49-BC6F-E44E9A17192C}" type="presParOf" srcId="{CF56123D-E42C-4E0A-9178-2877938799C9}" destId="{776FD5C4-1CFA-44C4-8A04-20F424DF0FE2}" srcOrd="3" destOrd="0" presId="urn:microsoft.com/office/officeart/2018/2/layout/IconVerticalSolidList"/>
    <dgm:cxn modelId="{66631B95-F670-5749-87C4-2D715AAB6DFD}" type="presParOf" srcId="{EA56DBF0-B82E-4868-BFBC-355ADFFE1070}" destId="{59A2309D-F6D7-424C-ACFC-535CE62A071B}" srcOrd="1" destOrd="0" presId="urn:microsoft.com/office/officeart/2018/2/layout/IconVerticalSolidList"/>
    <dgm:cxn modelId="{825C87BE-04E0-B34C-9F7B-366E8D87CBFB}" type="presParOf" srcId="{EA56DBF0-B82E-4868-BFBC-355ADFFE1070}" destId="{C0672351-E4E0-4EE6-8812-6C6A6F941D49}" srcOrd="2" destOrd="0" presId="urn:microsoft.com/office/officeart/2018/2/layout/IconVerticalSolidList"/>
    <dgm:cxn modelId="{2AC26149-687C-954B-B803-7E8BB1C13C22}" type="presParOf" srcId="{C0672351-E4E0-4EE6-8812-6C6A6F941D49}" destId="{B3076B07-C6D1-4F97-A6C4-4F42D57F85B9}" srcOrd="0" destOrd="0" presId="urn:microsoft.com/office/officeart/2018/2/layout/IconVerticalSolidList"/>
    <dgm:cxn modelId="{BDACDC29-3AB1-DA47-9FF0-4F60F4296A6A}" type="presParOf" srcId="{C0672351-E4E0-4EE6-8812-6C6A6F941D49}" destId="{294F69D5-3577-41E2-A90C-E4EAC93F85DB}" srcOrd="1" destOrd="0" presId="urn:microsoft.com/office/officeart/2018/2/layout/IconVerticalSolidList"/>
    <dgm:cxn modelId="{A0CD2B1E-764E-894E-97F2-727A10372D7D}" type="presParOf" srcId="{C0672351-E4E0-4EE6-8812-6C6A6F941D49}" destId="{53B8F576-1BF1-4FAB-8D07-B7B72E92C8EE}" srcOrd="2" destOrd="0" presId="urn:microsoft.com/office/officeart/2018/2/layout/IconVerticalSolidList"/>
    <dgm:cxn modelId="{F3220526-3323-7142-B19D-165BA3F0909F}" type="presParOf" srcId="{C0672351-E4E0-4EE6-8812-6C6A6F941D49}" destId="{E236BEF1-C57A-406F-BB06-1B7696249C87}" srcOrd="3" destOrd="0" presId="urn:microsoft.com/office/officeart/2018/2/layout/IconVerticalSolidList"/>
    <dgm:cxn modelId="{45158478-AF96-794C-AAC2-FE8C897EE660}" type="presParOf" srcId="{EA56DBF0-B82E-4868-BFBC-355ADFFE1070}" destId="{C205C089-D51E-4656-B9C9-8D888B648526}" srcOrd="3" destOrd="0" presId="urn:microsoft.com/office/officeart/2018/2/layout/IconVerticalSolidList"/>
    <dgm:cxn modelId="{523DA9C8-D6B2-8743-9955-3771E0D8BD95}" type="presParOf" srcId="{EA56DBF0-B82E-4868-BFBC-355ADFFE1070}" destId="{1B79829F-B689-4FDF-8C25-6C9511C9B76C}" srcOrd="4" destOrd="0" presId="urn:microsoft.com/office/officeart/2018/2/layout/IconVerticalSolidList"/>
    <dgm:cxn modelId="{E6E5751B-AAF6-884A-8B89-F57351657824}" type="presParOf" srcId="{1B79829F-B689-4FDF-8C25-6C9511C9B76C}" destId="{CD5256A1-7AFA-4706-9059-46E4010B9412}" srcOrd="0" destOrd="0" presId="urn:microsoft.com/office/officeart/2018/2/layout/IconVerticalSolidList"/>
    <dgm:cxn modelId="{AD6B8C49-C12B-FC4E-B0A4-EBB716075B8A}" type="presParOf" srcId="{1B79829F-B689-4FDF-8C25-6C9511C9B76C}" destId="{5948060C-DC7B-4CE3-A3A2-C66E0A84041D}" srcOrd="1" destOrd="0" presId="urn:microsoft.com/office/officeart/2018/2/layout/IconVerticalSolidList"/>
    <dgm:cxn modelId="{FA861A7F-8BFF-874E-B4CB-7BC791322CBD}" type="presParOf" srcId="{1B79829F-B689-4FDF-8C25-6C9511C9B76C}" destId="{A90FB866-8D54-4597-BDC3-49821A3C4D6E}" srcOrd="2" destOrd="0" presId="urn:microsoft.com/office/officeart/2018/2/layout/IconVerticalSolidList"/>
    <dgm:cxn modelId="{A089B123-85F9-9E45-A1FC-291A17F59FEF}" type="presParOf" srcId="{1B79829F-B689-4FDF-8C25-6C9511C9B76C}" destId="{B2CDD16A-5872-4073-A44C-B4CC4CC7E59C}" srcOrd="3" destOrd="0" presId="urn:microsoft.com/office/officeart/2018/2/layout/IconVerticalSolidList"/>
    <dgm:cxn modelId="{272C9428-3402-0E43-86F3-24EE907D24C6}" type="presParOf" srcId="{EA56DBF0-B82E-4868-BFBC-355ADFFE1070}" destId="{98680A7A-BDB5-49C6-8FFD-7489C946B329}" srcOrd="5" destOrd="0" presId="urn:microsoft.com/office/officeart/2018/2/layout/IconVerticalSolidList"/>
    <dgm:cxn modelId="{4468E9DC-0198-0640-B83C-24F76F29AF9A}" type="presParOf" srcId="{EA56DBF0-B82E-4868-BFBC-355ADFFE1070}" destId="{EAA71940-EA43-487D-9100-50E38B875F74}" srcOrd="6" destOrd="0" presId="urn:microsoft.com/office/officeart/2018/2/layout/IconVerticalSolidList"/>
    <dgm:cxn modelId="{9FABA11B-2F3D-7C45-9905-C9BCE80343F3}" type="presParOf" srcId="{EAA71940-EA43-487D-9100-50E38B875F74}" destId="{859FE05B-6852-422F-87C5-81F42972EE45}" srcOrd="0" destOrd="0" presId="urn:microsoft.com/office/officeart/2018/2/layout/IconVerticalSolidList"/>
    <dgm:cxn modelId="{655F8235-45E3-194D-B795-CBECE44263C1}" type="presParOf" srcId="{EAA71940-EA43-487D-9100-50E38B875F74}" destId="{7EB55515-1119-4B46-B116-955850240EDD}" srcOrd="1" destOrd="0" presId="urn:microsoft.com/office/officeart/2018/2/layout/IconVerticalSolidList"/>
    <dgm:cxn modelId="{69F24B9A-7852-D248-AF83-CF833D11894F}" type="presParOf" srcId="{EAA71940-EA43-487D-9100-50E38B875F74}" destId="{CF7EE0B7-E6C7-4855-A4E9-CDF435A3EEAA}" srcOrd="2" destOrd="0" presId="urn:microsoft.com/office/officeart/2018/2/layout/IconVerticalSolidList"/>
    <dgm:cxn modelId="{CFCA6174-ABEE-D742-8E21-5CFE503AEABA}" type="presParOf" srcId="{EAA71940-EA43-487D-9100-50E38B875F74}" destId="{9DD72C10-A39C-410A-B80C-A9267073D96B}" srcOrd="3" destOrd="0" presId="urn:microsoft.com/office/officeart/2018/2/layout/IconVerticalSolidList"/>
    <dgm:cxn modelId="{0D1500AD-CE7D-B94D-85E2-332B157038DE}" type="presParOf" srcId="{EA56DBF0-B82E-4868-BFBC-355ADFFE1070}" destId="{08D2ED25-6AC6-4EF2-8900-DDA5980DB90C}" srcOrd="7" destOrd="0" presId="urn:microsoft.com/office/officeart/2018/2/layout/IconVerticalSolidList"/>
    <dgm:cxn modelId="{CE84080C-6250-8140-8F45-8CC6023C045D}" type="presParOf" srcId="{EA56DBF0-B82E-4868-BFBC-355ADFFE1070}" destId="{9D105EA5-E711-4367-A62B-227F10FD475E}" srcOrd="8" destOrd="0" presId="urn:microsoft.com/office/officeart/2018/2/layout/IconVerticalSolidList"/>
    <dgm:cxn modelId="{571E1763-5432-F242-830C-0AF6070FB254}" type="presParOf" srcId="{9D105EA5-E711-4367-A62B-227F10FD475E}" destId="{70717DB4-E20C-4EB3-ADFF-210950E13F53}" srcOrd="0" destOrd="0" presId="urn:microsoft.com/office/officeart/2018/2/layout/IconVerticalSolidList"/>
    <dgm:cxn modelId="{2BB1DA08-B54D-014E-B9C1-603F22613536}" type="presParOf" srcId="{9D105EA5-E711-4367-A62B-227F10FD475E}" destId="{06D18B18-9902-40A7-94DC-EE0C41A23507}" srcOrd="1" destOrd="0" presId="urn:microsoft.com/office/officeart/2018/2/layout/IconVerticalSolidList"/>
    <dgm:cxn modelId="{95A19BB6-6838-2240-B777-74D1D88BB284}" type="presParOf" srcId="{9D105EA5-E711-4367-A62B-227F10FD475E}" destId="{09F4832B-3990-4D4A-88D0-562CB7543845}" srcOrd="2" destOrd="0" presId="urn:microsoft.com/office/officeart/2018/2/layout/IconVerticalSolidList"/>
    <dgm:cxn modelId="{779294DB-DEAB-284F-BB6E-E1BBEC3782E7}" type="presParOf" srcId="{9D105EA5-E711-4367-A62B-227F10FD475E}" destId="{3424F88A-154B-44EE-8D52-D57760E5AD03}" srcOrd="3" destOrd="0" presId="urn:microsoft.com/office/officeart/2018/2/layout/IconVerticalSolidList"/>
    <dgm:cxn modelId="{5F7AAAA5-C64F-0D42-BE7C-F271E567CDB7}" type="presParOf" srcId="{EA56DBF0-B82E-4868-BFBC-355ADFFE1070}" destId="{D705A727-2460-401A-9BF5-83846E14E1CF}" srcOrd="9" destOrd="0" presId="urn:microsoft.com/office/officeart/2018/2/layout/IconVerticalSolidList"/>
    <dgm:cxn modelId="{EFF13CDF-E56B-2F4E-BE99-42659CEB0645}" type="presParOf" srcId="{EA56DBF0-B82E-4868-BFBC-355ADFFE1070}" destId="{DD6C639A-BCF8-447D-9971-0D88647B4000}" srcOrd="10" destOrd="0" presId="urn:microsoft.com/office/officeart/2018/2/layout/IconVerticalSolidList"/>
    <dgm:cxn modelId="{245C919B-BAE0-9543-BC01-29C185C23397}" type="presParOf" srcId="{DD6C639A-BCF8-447D-9971-0D88647B4000}" destId="{7DD962C2-BF62-4E01-ABD4-2C364F346CFB}" srcOrd="0" destOrd="0" presId="urn:microsoft.com/office/officeart/2018/2/layout/IconVerticalSolidList"/>
    <dgm:cxn modelId="{2AFC9660-5C68-A146-B0AC-2830CC2CAA2A}" type="presParOf" srcId="{DD6C639A-BCF8-447D-9971-0D88647B4000}" destId="{BE9A0F65-E49C-4A47-886B-AB2B247ACFDB}" srcOrd="1" destOrd="0" presId="urn:microsoft.com/office/officeart/2018/2/layout/IconVerticalSolidList"/>
    <dgm:cxn modelId="{756C3F02-4706-A143-861B-9CB193D242B7}" type="presParOf" srcId="{DD6C639A-BCF8-447D-9971-0D88647B4000}" destId="{4CAE8138-3EEC-4477-A84D-F3173229932F}" srcOrd="2" destOrd="0" presId="urn:microsoft.com/office/officeart/2018/2/layout/IconVerticalSolidList"/>
    <dgm:cxn modelId="{01DB6D5F-3CFF-FF46-B82D-EB418277CED1}" type="presParOf" srcId="{DD6C639A-BCF8-447D-9971-0D88647B4000}" destId="{33E67FAA-B780-4260-9FF3-D7A81ED33197}" srcOrd="3" destOrd="0" presId="urn:microsoft.com/office/officeart/2018/2/layout/IconVerticalSolidList"/>
    <dgm:cxn modelId="{EE3352FE-3D5F-5247-9C63-035E7893D3B0}" type="presParOf" srcId="{EA56DBF0-B82E-4868-BFBC-355ADFFE1070}" destId="{B5CDD95A-EF47-4937-B90D-42337831AF47}" srcOrd="11" destOrd="0" presId="urn:microsoft.com/office/officeart/2018/2/layout/IconVerticalSolidList"/>
    <dgm:cxn modelId="{5404B233-CF4D-3F40-B2BD-DC2DFCAEC2BA}" type="presParOf" srcId="{EA56DBF0-B82E-4868-BFBC-355ADFFE1070}" destId="{011714C0-75BE-4215-9F71-5526C7502215}" srcOrd="12" destOrd="0" presId="urn:microsoft.com/office/officeart/2018/2/layout/IconVerticalSolidList"/>
    <dgm:cxn modelId="{90072E6C-98F9-0E47-A596-508DAF6EB907}" type="presParOf" srcId="{011714C0-75BE-4215-9F71-5526C7502215}" destId="{5B2269CE-2094-42BA-9EC7-9A6107E311FC}" srcOrd="0" destOrd="0" presId="urn:microsoft.com/office/officeart/2018/2/layout/IconVerticalSolidList"/>
    <dgm:cxn modelId="{230F05FD-8702-654A-A803-07C6851D9646}" type="presParOf" srcId="{011714C0-75BE-4215-9F71-5526C7502215}" destId="{4621BF94-4CC8-4094-ABDA-7B0578DD2AC4}" srcOrd="1" destOrd="0" presId="urn:microsoft.com/office/officeart/2018/2/layout/IconVerticalSolidList"/>
    <dgm:cxn modelId="{2E060AFB-45CF-194E-B89B-8033713EFA06}" type="presParOf" srcId="{011714C0-75BE-4215-9F71-5526C7502215}" destId="{9AC26468-33B2-45F3-8CE2-6704029AB189}" srcOrd="2" destOrd="0" presId="urn:microsoft.com/office/officeart/2018/2/layout/IconVerticalSolidList"/>
    <dgm:cxn modelId="{1D43DD5F-F632-DE46-9CBF-D697948594DC}" type="presParOf" srcId="{011714C0-75BE-4215-9F71-5526C7502215}" destId="{DD686DE4-B6DB-4F7D-87DD-F9EC9088B69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5E1FF2-2EC2-4A71-BD03-DE65D25053A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D03B5A5F-2CA3-4A2E-9C92-625DD3D7DA2B}">
      <dgm:prSet custT="1"/>
      <dgm:spPr/>
      <dgm:t>
        <a:bodyPr/>
        <a:lstStyle/>
        <a:p>
          <a:r>
            <a:rPr lang="en-US" sz="3600" dirty="0"/>
            <a:t>You now have the opportunity to write that person you thought about a thank you note… right now!</a:t>
          </a:r>
        </a:p>
      </dgm:t>
    </dgm:pt>
    <dgm:pt modelId="{318D7FD4-7025-49D0-8038-A5357F210FC4}" type="parTrans" cxnId="{D2090EA2-B4A5-4832-87BF-5BCDC8D40C50}">
      <dgm:prSet/>
      <dgm:spPr/>
      <dgm:t>
        <a:bodyPr/>
        <a:lstStyle/>
        <a:p>
          <a:endParaRPr lang="en-US"/>
        </a:p>
      </dgm:t>
    </dgm:pt>
    <dgm:pt modelId="{43828C67-AEBA-4195-8776-DD4DEB1F8D87}" type="sibTrans" cxnId="{D2090EA2-B4A5-4832-87BF-5BCDC8D40C50}">
      <dgm:prSet/>
      <dgm:spPr/>
      <dgm:t>
        <a:bodyPr/>
        <a:lstStyle/>
        <a:p>
          <a:endParaRPr lang="en-US"/>
        </a:p>
      </dgm:t>
    </dgm:pt>
    <dgm:pt modelId="{7B8F4D74-1A08-3446-8D36-1DA6D4C6579D}" type="pres">
      <dgm:prSet presAssocID="{205E1FF2-2EC2-4A71-BD03-DE65D25053A0}" presName="vert0" presStyleCnt="0">
        <dgm:presLayoutVars>
          <dgm:dir/>
          <dgm:animOne val="branch"/>
          <dgm:animLvl val="lvl"/>
        </dgm:presLayoutVars>
      </dgm:prSet>
      <dgm:spPr/>
    </dgm:pt>
    <dgm:pt modelId="{B09EFE98-B4E4-2A40-8981-0BAF9702006C}" type="pres">
      <dgm:prSet presAssocID="{D03B5A5F-2CA3-4A2E-9C92-625DD3D7DA2B}" presName="thickLine" presStyleLbl="alignNode1" presStyleIdx="0" presStyleCnt="1"/>
      <dgm:spPr/>
    </dgm:pt>
    <dgm:pt modelId="{E4A30A64-C807-B141-8E66-257D0E4ED188}" type="pres">
      <dgm:prSet presAssocID="{D03B5A5F-2CA3-4A2E-9C92-625DD3D7DA2B}" presName="horz1" presStyleCnt="0"/>
      <dgm:spPr/>
    </dgm:pt>
    <dgm:pt modelId="{70527CBB-6ABB-0147-B43B-E2FBAB0CAC06}" type="pres">
      <dgm:prSet presAssocID="{D03B5A5F-2CA3-4A2E-9C92-625DD3D7DA2B}" presName="tx1" presStyleLbl="revTx" presStyleIdx="0" presStyleCnt="1"/>
      <dgm:spPr/>
    </dgm:pt>
    <dgm:pt modelId="{745B602F-00F9-1A47-8E9A-8DD6373A8301}" type="pres">
      <dgm:prSet presAssocID="{D03B5A5F-2CA3-4A2E-9C92-625DD3D7DA2B}" presName="vert1" presStyleCnt="0"/>
      <dgm:spPr/>
    </dgm:pt>
  </dgm:ptLst>
  <dgm:cxnLst>
    <dgm:cxn modelId="{BE705200-D864-DD41-B78E-EF510E1E5E17}" type="presOf" srcId="{205E1FF2-2EC2-4A71-BD03-DE65D25053A0}" destId="{7B8F4D74-1A08-3446-8D36-1DA6D4C6579D}" srcOrd="0" destOrd="0" presId="urn:microsoft.com/office/officeart/2008/layout/LinedList"/>
    <dgm:cxn modelId="{6BBF234A-576B-6A4A-ADC3-6EAA39A45643}" type="presOf" srcId="{D03B5A5F-2CA3-4A2E-9C92-625DD3D7DA2B}" destId="{70527CBB-6ABB-0147-B43B-E2FBAB0CAC06}" srcOrd="0" destOrd="0" presId="urn:microsoft.com/office/officeart/2008/layout/LinedList"/>
    <dgm:cxn modelId="{D2090EA2-B4A5-4832-87BF-5BCDC8D40C50}" srcId="{205E1FF2-2EC2-4A71-BD03-DE65D25053A0}" destId="{D03B5A5F-2CA3-4A2E-9C92-625DD3D7DA2B}" srcOrd="0" destOrd="0" parTransId="{318D7FD4-7025-49D0-8038-A5357F210FC4}" sibTransId="{43828C67-AEBA-4195-8776-DD4DEB1F8D87}"/>
    <dgm:cxn modelId="{FEEC3186-2275-AD44-BE1A-83AD196D695D}" type="presParOf" srcId="{7B8F4D74-1A08-3446-8D36-1DA6D4C6579D}" destId="{B09EFE98-B4E4-2A40-8981-0BAF9702006C}" srcOrd="0" destOrd="0" presId="urn:microsoft.com/office/officeart/2008/layout/LinedList"/>
    <dgm:cxn modelId="{40C86993-B5EE-824D-89AD-AD25315DC2EA}" type="presParOf" srcId="{7B8F4D74-1A08-3446-8D36-1DA6D4C6579D}" destId="{E4A30A64-C807-B141-8E66-257D0E4ED188}" srcOrd="1" destOrd="0" presId="urn:microsoft.com/office/officeart/2008/layout/LinedList"/>
    <dgm:cxn modelId="{A4B23277-2163-D24F-A5FD-324E947E99BB}" type="presParOf" srcId="{E4A30A64-C807-B141-8E66-257D0E4ED188}" destId="{70527CBB-6ABB-0147-B43B-E2FBAB0CAC06}" srcOrd="0" destOrd="0" presId="urn:microsoft.com/office/officeart/2008/layout/LinedList"/>
    <dgm:cxn modelId="{D1C67615-E8B9-0042-8499-C1AF22555655}" type="presParOf" srcId="{E4A30A64-C807-B141-8E66-257D0E4ED188}" destId="{745B602F-00F9-1A47-8E9A-8DD6373A830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C1B2C0-1238-4D5E-AA37-1F6D9F87B47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002054C-B41F-490F-B473-41A101E860A6}">
      <dgm:prSet/>
      <dgm:spPr/>
      <dgm:t>
        <a:bodyPr/>
        <a:lstStyle/>
        <a:p>
          <a:r>
            <a:rPr lang="en-US"/>
            <a:t>Can I ever do anything worth someone else’s gratitude?</a:t>
          </a:r>
        </a:p>
      </dgm:t>
    </dgm:pt>
    <dgm:pt modelId="{27639E23-DEA0-4124-BDC5-C92B8E7679C6}" type="parTrans" cxnId="{32F3A4F2-CEB4-4E62-B087-F2A508BE8A00}">
      <dgm:prSet/>
      <dgm:spPr/>
      <dgm:t>
        <a:bodyPr/>
        <a:lstStyle/>
        <a:p>
          <a:endParaRPr lang="en-US"/>
        </a:p>
      </dgm:t>
    </dgm:pt>
    <dgm:pt modelId="{DE5403CF-3546-43AC-8EDD-573D8C71B480}" type="sibTrans" cxnId="{32F3A4F2-CEB4-4E62-B087-F2A508BE8A00}">
      <dgm:prSet/>
      <dgm:spPr/>
      <dgm:t>
        <a:bodyPr/>
        <a:lstStyle/>
        <a:p>
          <a:endParaRPr lang="en-US"/>
        </a:p>
      </dgm:t>
    </dgm:pt>
    <dgm:pt modelId="{F90010C4-32B6-4B4B-84CB-3256AFAAF50F}">
      <dgm:prSet/>
      <dgm:spPr/>
      <dgm:t>
        <a:bodyPr/>
        <a:lstStyle/>
        <a:p>
          <a:r>
            <a:rPr lang="en-US"/>
            <a:t>Do I make a difference?</a:t>
          </a:r>
        </a:p>
      </dgm:t>
    </dgm:pt>
    <dgm:pt modelId="{FD5FDA2C-7BD7-41E9-8EC1-D2F3B85653E7}" type="parTrans" cxnId="{55237324-10A4-422F-A92B-371AC0A0F896}">
      <dgm:prSet/>
      <dgm:spPr/>
      <dgm:t>
        <a:bodyPr/>
        <a:lstStyle/>
        <a:p>
          <a:endParaRPr lang="en-US"/>
        </a:p>
      </dgm:t>
    </dgm:pt>
    <dgm:pt modelId="{F23BC4D3-5C55-440C-9B41-6111AFF9DB0F}" type="sibTrans" cxnId="{55237324-10A4-422F-A92B-371AC0A0F896}">
      <dgm:prSet/>
      <dgm:spPr/>
      <dgm:t>
        <a:bodyPr/>
        <a:lstStyle/>
        <a:p>
          <a:endParaRPr lang="en-US"/>
        </a:p>
      </dgm:t>
    </dgm:pt>
    <dgm:pt modelId="{D645106D-ED36-4A4E-B5B2-9357663CC655}">
      <dgm:prSet/>
      <dgm:spPr/>
      <dgm:t>
        <a:bodyPr/>
        <a:lstStyle/>
        <a:p>
          <a:r>
            <a:rPr lang="en-US"/>
            <a:t>We wonder just like many other people do – express your gratitude to someone TODAY and you will change the world</a:t>
          </a:r>
        </a:p>
      </dgm:t>
    </dgm:pt>
    <dgm:pt modelId="{D709D6DB-4161-4649-A1A7-89037F7BBDEC}" type="parTrans" cxnId="{EB1AB809-8A42-4DCD-9C9D-4445086F3808}">
      <dgm:prSet/>
      <dgm:spPr/>
      <dgm:t>
        <a:bodyPr/>
        <a:lstStyle/>
        <a:p>
          <a:endParaRPr lang="en-US"/>
        </a:p>
      </dgm:t>
    </dgm:pt>
    <dgm:pt modelId="{467FAAA6-64CE-4B11-8C54-E61061B0DB24}" type="sibTrans" cxnId="{EB1AB809-8A42-4DCD-9C9D-4445086F3808}">
      <dgm:prSet/>
      <dgm:spPr/>
      <dgm:t>
        <a:bodyPr/>
        <a:lstStyle/>
        <a:p>
          <a:endParaRPr lang="en-US"/>
        </a:p>
      </dgm:t>
    </dgm:pt>
    <dgm:pt modelId="{F7EFE7DE-411B-4D4D-AE7D-51E3985941DF}">
      <dgm:prSet/>
      <dgm:spPr/>
      <dgm:t>
        <a:bodyPr/>
        <a:lstStyle/>
        <a:p>
          <a:r>
            <a:rPr lang="en-US">
              <a:hlinkClick xmlns:r="http://schemas.openxmlformats.org/officeDocument/2006/relationships" r:id="rId1">
                <a:extLst>
                  <a:ext uri="{A12FA001-AC4F-418D-AE19-62706E023703}">
                    <ahyp:hlinkClr xmlns:ahyp="http://schemas.microsoft.com/office/drawing/2018/hyperlinkcolor" val="tx"/>
                  </a:ext>
                </a:extLst>
              </a:hlinkClick>
            </a:rPr>
            <a:t>Be The Leader In Gratitude</a:t>
          </a:r>
          <a:endParaRPr lang="en-US"/>
        </a:p>
      </dgm:t>
    </dgm:pt>
    <dgm:pt modelId="{4A720E1C-6CD6-43DF-A870-863D7D1A3871}" type="parTrans" cxnId="{09AF6B4E-B5E8-45BC-9F23-65D4EAFE57B1}">
      <dgm:prSet/>
      <dgm:spPr/>
      <dgm:t>
        <a:bodyPr/>
        <a:lstStyle/>
        <a:p>
          <a:endParaRPr lang="en-US"/>
        </a:p>
      </dgm:t>
    </dgm:pt>
    <dgm:pt modelId="{1DB6C05F-3513-46EB-AF49-C013FD6E229E}" type="sibTrans" cxnId="{09AF6B4E-B5E8-45BC-9F23-65D4EAFE57B1}">
      <dgm:prSet/>
      <dgm:spPr/>
      <dgm:t>
        <a:bodyPr/>
        <a:lstStyle/>
        <a:p>
          <a:endParaRPr lang="en-US"/>
        </a:p>
      </dgm:t>
    </dgm:pt>
    <dgm:pt modelId="{58E3DEE1-7B1E-DC49-BD74-91F79B8F0474}" type="pres">
      <dgm:prSet presAssocID="{68C1B2C0-1238-4D5E-AA37-1F6D9F87B47B}" presName="linear" presStyleCnt="0">
        <dgm:presLayoutVars>
          <dgm:animLvl val="lvl"/>
          <dgm:resizeHandles val="exact"/>
        </dgm:presLayoutVars>
      </dgm:prSet>
      <dgm:spPr/>
    </dgm:pt>
    <dgm:pt modelId="{E078D5D8-04A6-0443-8176-ECC9B4DA04A2}" type="pres">
      <dgm:prSet presAssocID="{B002054C-B41F-490F-B473-41A101E860A6}" presName="parentText" presStyleLbl="node1" presStyleIdx="0" presStyleCnt="4">
        <dgm:presLayoutVars>
          <dgm:chMax val="0"/>
          <dgm:bulletEnabled val="1"/>
        </dgm:presLayoutVars>
      </dgm:prSet>
      <dgm:spPr/>
    </dgm:pt>
    <dgm:pt modelId="{A2E692B4-B849-0340-92D9-6AF34A355DF1}" type="pres">
      <dgm:prSet presAssocID="{DE5403CF-3546-43AC-8EDD-573D8C71B480}" presName="spacer" presStyleCnt="0"/>
      <dgm:spPr/>
    </dgm:pt>
    <dgm:pt modelId="{331F9B8F-C44B-CD4D-BB26-CFD2621F4334}" type="pres">
      <dgm:prSet presAssocID="{F90010C4-32B6-4B4B-84CB-3256AFAAF50F}" presName="parentText" presStyleLbl="node1" presStyleIdx="1" presStyleCnt="4">
        <dgm:presLayoutVars>
          <dgm:chMax val="0"/>
          <dgm:bulletEnabled val="1"/>
        </dgm:presLayoutVars>
      </dgm:prSet>
      <dgm:spPr/>
    </dgm:pt>
    <dgm:pt modelId="{4856BC51-BA34-AA4B-A255-F4CC81274DA2}" type="pres">
      <dgm:prSet presAssocID="{F23BC4D3-5C55-440C-9B41-6111AFF9DB0F}" presName="spacer" presStyleCnt="0"/>
      <dgm:spPr/>
    </dgm:pt>
    <dgm:pt modelId="{F3793C04-B4EB-3B48-B044-F9C1DEA816E9}" type="pres">
      <dgm:prSet presAssocID="{D645106D-ED36-4A4E-B5B2-9357663CC655}" presName="parentText" presStyleLbl="node1" presStyleIdx="2" presStyleCnt="4">
        <dgm:presLayoutVars>
          <dgm:chMax val="0"/>
          <dgm:bulletEnabled val="1"/>
        </dgm:presLayoutVars>
      </dgm:prSet>
      <dgm:spPr/>
    </dgm:pt>
    <dgm:pt modelId="{332ED140-AA82-B84F-879C-F7115C02154F}" type="pres">
      <dgm:prSet presAssocID="{467FAAA6-64CE-4B11-8C54-E61061B0DB24}" presName="spacer" presStyleCnt="0"/>
      <dgm:spPr/>
    </dgm:pt>
    <dgm:pt modelId="{EA973D24-CBCB-3A44-9B3A-90F5734F8739}" type="pres">
      <dgm:prSet presAssocID="{F7EFE7DE-411B-4D4D-AE7D-51E3985941DF}" presName="parentText" presStyleLbl="node1" presStyleIdx="3" presStyleCnt="4">
        <dgm:presLayoutVars>
          <dgm:chMax val="0"/>
          <dgm:bulletEnabled val="1"/>
        </dgm:presLayoutVars>
      </dgm:prSet>
      <dgm:spPr/>
    </dgm:pt>
  </dgm:ptLst>
  <dgm:cxnLst>
    <dgm:cxn modelId="{EB1AB809-8A42-4DCD-9C9D-4445086F3808}" srcId="{68C1B2C0-1238-4D5E-AA37-1F6D9F87B47B}" destId="{D645106D-ED36-4A4E-B5B2-9357663CC655}" srcOrd="2" destOrd="0" parTransId="{D709D6DB-4161-4649-A1A7-89037F7BBDEC}" sibTransId="{467FAAA6-64CE-4B11-8C54-E61061B0DB24}"/>
    <dgm:cxn modelId="{DF1B9A1F-AE90-E449-8CA2-18CABEED683B}" type="presOf" srcId="{F7EFE7DE-411B-4D4D-AE7D-51E3985941DF}" destId="{EA973D24-CBCB-3A44-9B3A-90F5734F8739}" srcOrd="0" destOrd="0" presId="urn:microsoft.com/office/officeart/2005/8/layout/vList2"/>
    <dgm:cxn modelId="{55237324-10A4-422F-A92B-371AC0A0F896}" srcId="{68C1B2C0-1238-4D5E-AA37-1F6D9F87B47B}" destId="{F90010C4-32B6-4B4B-84CB-3256AFAAF50F}" srcOrd="1" destOrd="0" parTransId="{FD5FDA2C-7BD7-41E9-8EC1-D2F3B85653E7}" sibTransId="{F23BC4D3-5C55-440C-9B41-6111AFF9DB0F}"/>
    <dgm:cxn modelId="{09AF6B4E-B5E8-45BC-9F23-65D4EAFE57B1}" srcId="{68C1B2C0-1238-4D5E-AA37-1F6D9F87B47B}" destId="{F7EFE7DE-411B-4D4D-AE7D-51E3985941DF}" srcOrd="3" destOrd="0" parTransId="{4A720E1C-6CD6-43DF-A870-863D7D1A3871}" sibTransId="{1DB6C05F-3513-46EB-AF49-C013FD6E229E}"/>
    <dgm:cxn modelId="{EB055051-9E4B-AF4E-BAC3-70FC8E295262}" type="presOf" srcId="{D645106D-ED36-4A4E-B5B2-9357663CC655}" destId="{F3793C04-B4EB-3B48-B044-F9C1DEA816E9}" srcOrd="0" destOrd="0" presId="urn:microsoft.com/office/officeart/2005/8/layout/vList2"/>
    <dgm:cxn modelId="{78F71152-BAED-1842-89BB-58A5DF576126}" type="presOf" srcId="{F90010C4-32B6-4B4B-84CB-3256AFAAF50F}" destId="{331F9B8F-C44B-CD4D-BB26-CFD2621F4334}" srcOrd="0" destOrd="0" presId="urn:microsoft.com/office/officeart/2005/8/layout/vList2"/>
    <dgm:cxn modelId="{4E60D17E-CAEF-B648-AC9B-6BFA24B83C01}" type="presOf" srcId="{B002054C-B41F-490F-B473-41A101E860A6}" destId="{E078D5D8-04A6-0443-8176-ECC9B4DA04A2}" srcOrd="0" destOrd="0" presId="urn:microsoft.com/office/officeart/2005/8/layout/vList2"/>
    <dgm:cxn modelId="{32F3A4F2-CEB4-4E62-B087-F2A508BE8A00}" srcId="{68C1B2C0-1238-4D5E-AA37-1F6D9F87B47B}" destId="{B002054C-B41F-490F-B473-41A101E860A6}" srcOrd="0" destOrd="0" parTransId="{27639E23-DEA0-4124-BDC5-C92B8E7679C6}" sibTransId="{DE5403CF-3546-43AC-8EDD-573D8C71B480}"/>
    <dgm:cxn modelId="{37F17CFA-DFAC-1F4B-A3C2-4A42D88562A8}" type="presOf" srcId="{68C1B2C0-1238-4D5E-AA37-1F6D9F87B47B}" destId="{58E3DEE1-7B1E-DC49-BD74-91F79B8F0474}" srcOrd="0" destOrd="0" presId="urn:microsoft.com/office/officeart/2005/8/layout/vList2"/>
    <dgm:cxn modelId="{E1C44571-3541-9243-9C12-FF1939E1EE58}" type="presParOf" srcId="{58E3DEE1-7B1E-DC49-BD74-91F79B8F0474}" destId="{E078D5D8-04A6-0443-8176-ECC9B4DA04A2}" srcOrd="0" destOrd="0" presId="urn:microsoft.com/office/officeart/2005/8/layout/vList2"/>
    <dgm:cxn modelId="{C5D178EB-6F79-4041-9787-AA5E84D31D95}" type="presParOf" srcId="{58E3DEE1-7B1E-DC49-BD74-91F79B8F0474}" destId="{A2E692B4-B849-0340-92D9-6AF34A355DF1}" srcOrd="1" destOrd="0" presId="urn:microsoft.com/office/officeart/2005/8/layout/vList2"/>
    <dgm:cxn modelId="{46F660ED-693E-8343-90D9-5EA58B4F0330}" type="presParOf" srcId="{58E3DEE1-7B1E-DC49-BD74-91F79B8F0474}" destId="{331F9B8F-C44B-CD4D-BB26-CFD2621F4334}" srcOrd="2" destOrd="0" presId="urn:microsoft.com/office/officeart/2005/8/layout/vList2"/>
    <dgm:cxn modelId="{205E0D59-7118-3443-80D0-6D49CDA37554}" type="presParOf" srcId="{58E3DEE1-7B1E-DC49-BD74-91F79B8F0474}" destId="{4856BC51-BA34-AA4B-A255-F4CC81274DA2}" srcOrd="3" destOrd="0" presId="urn:microsoft.com/office/officeart/2005/8/layout/vList2"/>
    <dgm:cxn modelId="{436AA4A7-76E5-8341-9072-E6769D52A212}" type="presParOf" srcId="{58E3DEE1-7B1E-DC49-BD74-91F79B8F0474}" destId="{F3793C04-B4EB-3B48-B044-F9C1DEA816E9}" srcOrd="4" destOrd="0" presId="urn:microsoft.com/office/officeart/2005/8/layout/vList2"/>
    <dgm:cxn modelId="{E1B37C04-695A-1242-8705-CABB30891021}" type="presParOf" srcId="{58E3DEE1-7B1E-DC49-BD74-91F79B8F0474}" destId="{332ED140-AA82-B84F-879C-F7115C02154F}" srcOrd="5" destOrd="0" presId="urn:microsoft.com/office/officeart/2005/8/layout/vList2"/>
    <dgm:cxn modelId="{FEBC0338-CEBC-9849-9C14-FD62E636BA5B}" type="presParOf" srcId="{58E3DEE1-7B1E-DC49-BD74-91F79B8F0474}" destId="{EA973D24-CBCB-3A44-9B3A-90F5734F873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4B137-1EF1-49C5-90FC-D75BD84EF079}"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US"/>
        </a:p>
      </dgm:t>
    </dgm:pt>
    <dgm:pt modelId="{42785B07-9EB2-4835-B03C-FE1F1954129C}">
      <dgm:prSet/>
      <dgm:spPr/>
      <dgm:t>
        <a:bodyPr/>
        <a:lstStyle/>
        <a:p>
          <a:r>
            <a:rPr lang="en-US"/>
            <a:t>Living in the present</a:t>
          </a:r>
        </a:p>
      </dgm:t>
    </dgm:pt>
    <dgm:pt modelId="{9A1AF318-BF22-4B3D-B856-37D2C8A0AD74}" type="parTrans" cxnId="{EF762546-ACFB-4CF4-9240-2055C81A8BAA}">
      <dgm:prSet/>
      <dgm:spPr/>
      <dgm:t>
        <a:bodyPr/>
        <a:lstStyle/>
        <a:p>
          <a:endParaRPr lang="en-US"/>
        </a:p>
      </dgm:t>
    </dgm:pt>
    <dgm:pt modelId="{A970253F-0937-4D3C-8AA1-F03C7E1E7EBF}" type="sibTrans" cxnId="{EF762546-ACFB-4CF4-9240-2055C81A8BAA}">
      <dgm:prSet/>
      <dgm:spPr/>
      <dgm:t>
        <a:bodyPr/>
        <a:lstStyle/>
        <a:p>
          <a:endParaRPr lang="en-US"/>
        </a:p>
      </dgm:t>
    </dgm:pt>
    <dgm:pt modelId="{035727C1-C47C-4A07-A9C7-269098D949AD}">
      <dgm:prSet/>
      <dgm:spPr/>
      <dgm:t>
        <a:bodyPr/>
        <a:lstStyle/>
        <a:p>
          <a:r>
            <a:rPr lang="en-US"/>
            <a:t>What are you grateful for TODAY?</a:t>
          </a:r>
        </a:p>
      </dgm:t>
    </dgm:pt>
    <dgm:pt modelId="{5EF5FDE3-FC7A-420A-B303-CD6D058538B5}" type="parTrans" cxnId="{DB762539-352A-45E2-9037-9863C37FFFDB}">
      <dgm:prSet/>
      <dgm:spPr/>
      <dgm:t>
        <a:bodyPr/>
        <a:lstStyle/>
        <a:p>
          <a:endParaRPr lang="en-US"/>
        </a:p>
      </dgm:t>
    </dgm:pt>
    <dgm:pt modelId="{57DF485E-BE6A-41D4-A7E8-DAD2AD6674F4}" type="sibTrans" cxnId="{DB762539-352A-45E2-9037-9863C37FFFDB}">
      <dgm:prSet/>
      <dgm:spPr/>
      <dgm:t>
        <a:bodyPr/>
        <a:lstStyle/>
        <a:p>
          <a:endParaRPr lang="en-US"/>
        </a:p>
      </dgm:t>
    </dgm:pt>
    <dgm:pt modelId="{F26D8C4C-C6B9-4311-B463-7256AA39F7B7}">
      <dgm:prSet/>
      <dgm:spPr/>
      <dgm:t>
        <a:bodyPr/>
        <a:lstStyle/>
        <a:p>
          <a:r>
            <a:rPr lang="en-US"/>
            <a:t>Gratitude journal</a:t>
          </a:r>
        </a:p>
      </dgm:t>
    </dgm:pt>
    <dgm:pt modelId="{C96B1630-C9F2-4C4A-9B43-E46E85213742}" type="parTrans" cxnId="{D4D43B41-7741-4937-8045-6B4B3F5890A5}">
      <dgm:prSet/>
      <dgm:spPr/>
      <dgm:t>
        <a:bodyPr/>
        <a:lstStyle/>
        <a:p>
          <a:endParaRPr lang="en-US"/>
        </a:p>
      </dgm:t>
    </dgm:pt>
    <dgm:pt modelId="{23DB8479-BCEE-409B-98CC-62D0861F5DC2}" type="sibTrans" cxnId="{D4D43B41-7741-4937-8045-6B4B3F5890A5}">
      <dgm:prSet/>
      <dgm:spPr/>
      <dgm:t>
        <a:bodyPr/>
        <a:lstStyle/>
        <a:p>
          <a:endParaRPr lang="en-US"/>
        </a:p>
      </dgm:t>
    </dgm:pt>
    <dgm:pt modelId="{B1BFEC61-4AE9-4291-83AB-21F4DDF3C385}">
      <dgm:prSet/>
      <dgm:spPr/>
      <dgm:t>
        <a:bodyPr/>
        <a:lstStyle/>
        <a:p>
          <a:r>
            <a:rPr lang="en-US"/>
            <a:t>Gratitude meditation</a:t>
          </a:r>
        </a:p>
      </dgm:t>
    </dgm:pt>
    <dgm:pt modelId="{D2C2FE52-3624-4958-BF6F-0BE2C0864FD7}" type="parTrans" cxnId="{6BE75C81-5E9A-4A0C-BBC2-04406556C5B8}">
      <dgm:prSet/>
      <dgm:spPr/>
      <dgm:t>
        <a:bodyPr/>
        <a:lstStyle/>
        <a:p>
          <a:endParaRPr lang="en-US"/>
        </a:p>
      </dgm:t>
    </dgm:pt>
    <dgm:pt modelId="{7D8B1A7C-B04E-411C-B16F-98FFC01A709F}" type="sibTrans" cxnId="{6BE75C81-5E9A-4A0C-BBC2-04406556C5B8}">
      <dgm:prSet/>
      <dgm:spPr/>
      <dgm:t>
        <a:bodyPr/>
        <a:lstStyle/>
        <a:p>
          <a:endParaRPr lang="en-US"/>
        </a:p>
      </dgm:t>
    </dgm:pt>
    <dgm:pt modelId="{BE5F306A-6A0D-4E7F-B39A-5BD4B39B817E}">
      <dgm:prSet/>
      <dgm:spPr/>
      <dgm:t>
        <a:bodyPr/>
        <a:lstStyle/>
        <a:p>
          <a:r>
            <a:rPr lang="en-US"/>
            <a:t>Learning how to be content</a:t>
          </a:r>
        </a:p>
      </dgm:t>
    </dgm:pt>
    <dgm:pt modelId="{E060E705-18B4-45F7-BD5F-1BC09CA10CBC}" type="parTrans" cxnId="{70468074-145C-4D16-A568-FAFD246C7C19}">
      <dgm:prSet/>
      <dgm:spPr/>
      <dgm:t>
        <a:bodyPr/>
        <a:lstStyle/>
        <a:p>
          <a:endParaRPr lang="en-US"/>
        </a:p>
      </dgm:t>
    </dgm:pt>
    <dgm:pt modelId="{2F38E56F-80EF-40E4-8E62-CE07A1F13BBE}" type="sibTrans" cxnId="{70468074-145C-4D16-A568-FAFD246C7C19}">
      <dgm:prSet/>
      <dgm:spPr/>
      <dgm:t>
        <a:bodyPr/>
        <a:lstStyle/>
        <a:p>
          <a:endParaRPr lang="en-US"/>
        </a:p>
      </dgm:t>
    </dgm:pt>
    <dgm:pt modelId="{0E299565-4D9E-4562-A9E6-B6417A3ED60F}">
      <dgm:prSet/>
      <dgm:spPr/>
      <dgm:t>
        <a:bodyPr/>
        <a:lstStyle/>
        <a:p>
          <a:r>
            <a:rPr lang="en-US"/>
            <a:t>Be grateful for the experience, even if the event ended</a:t>
          </a:r>
        </a:p>
      </dgm:t>
    </dgm:pt>
    <dgm:pt modelId="{3D25E40B-D39A-4324-9D1F-D9312474186D}" type="parTrans" cxnId="{15064282-3F7E-417F-B83D-A250EBE9D635}">
      <dgm:prSet/>
      <dgm:spPr/>
      <dgm:t>
        <a:bodyPr/>
        <a:lstStyle/>
        <a:p>
          <a:endParaRPr lang="en-US"/>
        </a:p>
      </dgm:t>
    </dgm:pt>
    <dgm:pt modelId="{36EC8472-D287-4316-B76B-C0614B4D5876}" type="sibTrans" cxnId="{15064282-3F7E-417F-B83D-A250EBE9D635}">
      <dgm:prSet/>
      <dgm:spPr/>
      <dgm:t>
        <a:bodyPr/>
        <a:lstStyle/>
        <a:p>
          <a:endParaRPr lang="en-US"/>
        </a:p>
      </dgm:t>
    </dgm:pt>
    <dgm:pt modelId="{69190116-816A-E04E-80D8-4A0B94439848}" type="pres">
      <dgm:prSet presAssocID="{2474B137-1EF1-49C5-90FC-D75BD84EF079}" presName="linear" presStyleCnt="0">
        <dgm:presLayoutVars>
          <dgm:animLvl val="lvl"/>
          <dgm:resizeHandles val="exact"/>
        </dgm:presLayoutVars>
      </dgm:prSet>
      <dgm:spPr/>
    </dgm:pt>
    <dgm:pt modelId="{3DD336B2-A8D8-1F4D-8309-185159928F3F}" type="pres">
      <dgm:prSet presAssocID="{42785B07-9EB2-4835-B03C-FE1F1954129C}" presName="parentText" presStyleLbl="node1" presStyleIdx="0" presStyleCnt="6">
        <dgm:presLayoutVars>
          <dgm:chMax val="0"/>
          <dgm:bulletEnabled val="1"/>
        </dgm:presLayoutVars>
      </dgm:prSet>
      <dgm:spPr/>
    </dgm:pt>
    <dgm:pt modelId="{77C8D85F-B659-1041-818A-76160D261CB0}" type="pres">
      <dgm:prSet presAssocID="{A970253F-0937-4D3C-8AA1-F03C7E1E7EBF}" presName="spacer" presStyleCnt="0"/>
      <dgm:spPr/>
    </dgm:pt>
    <dgm:pt modelId="{1C9D2C2A-4537-DE4C-8F2A-90A17162D9BE}" type="pres">
      <dgm:prSet presAssocID="{035727C1-C47C-4A07-A9C7-269098D949AD}" presName="parentText" presStyleLbl="node1" presStyleIdx="1" presStyleCnt="6">
        <dgm:presLayoutVars>
          <dgm:chMax val="0"/>
          <dgm:bulletEnabled val="1"/>
        </dgm:presLayoutVars>
      </dgm:prSet>
      <dgm:spPr/>
    </dgm:pt>
    <dgm:pt modelId="{21CDA195-9592-2C48-A081-082CF1BABD26}" type="pres">
      <dgm:prSet presAssocID="{57DF485E-BE6A-41D4-A7E8-DAD2AD6674F4}" presName="spacer" presStyleCnt="0"/>
      <dgm:spPr/>
    </dgm:pt>
    <dgm:pt modelId="{8899D8C3-7394-324C-AF9C-62A5F9EA9C12}" type="pres">
      <dgm:prSet presAssocID="{F26D8C4C-C6B9-4311-B463-7256AA39F7B7}" presName="parentText" presStyleLbl="node1" presStyleIdx="2" presStyleCnt="6">
        <dgm:presLayoutVars>
          <dgm:chMax val="0"/>
          <dgm:bulletEnabled val="1"/>
        </dgm:presLayoutVars>
      </dgm:prSet>
      <dgm:spPr/>
    </dgm:pt>
    <dgm:pt modelId="{5C6B65BB-6BDF-204A-9A6E-50418EF677C0}" type="pres">
      <dgm:prSet presAssocID="{23DB8479-BCEE-409B-98CC-62D0861F5DC2}" presName="spacer" presStyleCnt="0"/>
      <dgm:spPr/>
    </dgm:pt>
    <dgm:pt modelId="{C1E1453D-CBB5-6942-A60B-9323CF74DC70}" type="pres">
      <dgm:prSet presAssocID="{B1BFEC61-4AE9-4291-83AB-21F4DDF3C385}" presName="parentText" presStyleLbl="node1" presStyleIdx="3" presStyleCnt="6">
        <dgm:presLayoutVars>
          <dgm:chMax val="0"/>
          <dgm:bulletEnabled val="1"/>
        </dgm:presLayoutVars>
      </dgm:prSet>
      <dgm:spPr/>
    </dgm:pt>
    <dgm:pt modelId="{49A821C0-6256-F148-A6FF-6F3B6A6E47F9}" type="pres">
      <dgm:prSet presAssocID="{7D8B1A7C-B04E-411C-B16F-98FFC01A709F}" presName="spacer" presStyleCnt="0"/>
      <dgm:spPr/>
    </dgm:pt>
    <dgm:pt modelId="{AD65D023-9BD6-C34E-9A6A-50EE9DFAD852}" type="pres">
      <dgm:prSet presAssocID="{BE5F306A-6A0D-4E7F-B39A-5BD4B39B817E}" presName="parentText" presStyleLbl="node1" presStyleIdx="4" presStyleCnt="6">
        <dgm:presLayoutVars>
          <dgm:chMax val="0"/>
          <dgm:bulletEnabled val="1"/>
        </dgm:presLayoutVars>
      </dgm:prSet>
      <dgm:spPr/>
    </dgm:pt>
    <dgm:pt modelId="{FCA35E3F-A779-8348-9DD1-173510C0E400}" type="pres">
      <dgm:prSet presAssocID="{2F38E56F-80EF-40E4-8E62-CE07A1F13BBE}" presName="spacer" presStyleCnt="0"/>
      <dgm:spPr/>
    </dgm:pt>
    <dgm:pt modelId="{2ADF7E45-A14E-0E49-AC55-C6803E5D3EC3}" type="pres">
      <dgm:prSet presAssocID="{0E299565-4D9E-4562-A9E6-B6417A3ED60F}" presName="parentText" presStyleLbl="node1" presStyleIdx="5" presStyleCnt="6">
        <dgm:presLayoutVars>
          <dgm:chMax val="0"/>
          <dgm:bulletEnabled val="1"/>
        </dgm:presLayoutVars>
      </dgm:prSet>
      <dgm:spPr/>
    </dgm:pt>
  </dgm:ptLst>
  <dgm:cxnLst>
    <dgm:cxn modelId="{ED6DF60F-8BDC-EB4D-95DF-58162E8040DD}" type="presOf" srcId="{B1BFEC61-4AE9-4291-83AB-21F4DDF3C385}" destId="{C1E1453D-CBB5-6942-A60B-9323CF74DC70}" srcOrd="0" destOrd="0" presId="urn:microsoft.com/office/officeart/2005/8/layout/vList2"/>
    <dgm:cxn modelId="{002A3A14-25A9-204E-889F-174FAAAEB998}" type="presOf" srcId="{42785B07-9EB2-4835-B03C-FE1F1954129C}" destId="{3DD336B2-A8D8-1F4D-8309-185159928F3F}" srcOrd="0" destOrd="0" presId="urn:microsoft.com/office/officeart/2005/8/layout/vList2"/>
    <dgm:cxn modelId="{749D0B23-A559-8B4F-88DB-C76CEE1FE890}" type="presOf" srcId="{035727C1-C47C-4A07-A9C7-269098D949AD}" destId="{1C9D2C2A-4537-DE4C-8F2A-90A17162D9BE}" srcOrd="0" destOrd="0" presId="urn:microsoft.com/office/officeart/2005/8/layout/vList2"/>
    <dgm:cxn modelId="{DB762539-352A-45E2-9037-9863C37FFFDB}" srcId="{2474B137-1EF1-49C5-90FC-D75BD84EF079}" destId="{035727C1-C47C-4A07-A9C7-269098D949AD}" srcOrd="1" destOrd="0" parTransId="{5EF5FDE3-FC7A-420A-B303-CD6D058538B5}" sibTransId="{57DF485E-BE6A-41D4-A7E8-DAD2AD6674F4}"/>
    <dgm:cxn modelId="{A3C47C39-B9F4-CC43-ABF0-45B179CDE0D6}" type="presOf" srcId="{0E299565-4D9E-4562-A9E6-B6417A3ED60F}" destId="{2ADF7E45-A14E-0E49-AC55-C6803E5D3EC3}" srcOrd="0" destOrd="0" presId="urn:microsoft.com/office/officeart/2005/8/layout/vList2"/>
    <dgm:cxn modelId="{D4D43B41-7741-4937-8045-6B4B3F5890A5}" srcId="{2474B137-1EF1-49C5-90FC-D75BD84EF079}" destId="{F26D8C4C-C6B9-4311-B463-7256AA39F7B7}" srcOrd="2" destOrd="0" parTransId="{C96B1630-C9F2-4C4A-9B43-E46E85213742}" sibTransId="{23DB8479-BCEE-409B-98CC-62D0861F5DC2}"/>
    <dgm:cxn modelId="{EF762546-ACFB-4CF4-9240-2055C81A8BAA}" srcId="{2474B137-1EF1-49C5-90FC-D75BD84EF079}" destId="{42785B07-9EB2-4835-B03C-FE1F1954129C}" srcOrd="0" destOrd="0" parTransId="{9A1AF318-BF22-4B3D-B856-37D2C8A0AD74}" sibTransId="{A970253F-0937-4D3C-8AA1-F03C7E1E7EBF}"/>
    <dgm:cxn modelId="{70468074-145C-4D16-A568-FAFD246C7C19}" srcId="{2474B137-1EF1-49C5-90FC-D75BD84EF079}" destId="{BE5F306A-6A0D-4E7F-B39A-5BD4B39B817E}" srcOrd="4" destOrd="0" parTransId="{E060E705-18B4-45F7-BD5F-1BC09CA10CBC}" sibTransId="{2F38E56F-80EF-40E4-8E62-CE07A1F13BBE}"/>
    <dgm:cxn modelId="{6BE75C81-5E9A-4A0C-BBC2-04406556C5B8}" srcId="{2474B137-1EF1-49C5-90FC-D75BD84EF079}" destId="{B1BFEC61-4AE9-4291-83AB-21F4DDF3C385}" srcOrd="3" destOrd="0" parTransId="{D2C2FE52-3624-4958-BF6F-0BE2C0864FD7}" sibTransId="{7D8B1A7C-B04E-411C-B16F-98FFC01A709F}"/>
    <dgm:cxn modelId="{15064282-3F7E-417F-B83D-A250EBE9D635}" srcId="{2474B137-1EF1-49C5-90FC-D75BD84EF079}" destId="{0E299565-4D9E-4562-A9E6-B6417A3ED60F}" srcOrd="5" destOrd="0" parTransId="{3D25E40B-D39A-4324-9D1F-D9312474186D}" sibTransId="{36EC8472-D287-4316-B76B-C0614B4D5876}"/>
    <dgm:cxn modelId="{849EA1A3-C118-D346-8EE4-1AE834EDC4BE}" type="presOf" srcId="{BE5F306A-6A0D-4E7F-B39A-5BD4B39B817E}" destId="{AD65D023-9BD6-C34E-9A6A-50EE9DFAD852}" srcOrd="0" destOrd="0" presId="urn:microsoft.com/office/officeart/2005/8/layout/vList2"/>
    <dgm:cxn modelId="{80B924CE-1478-2542-B599-872F4DEC2EDA}" type="presOf" srcId="{F26D8C4C-C6B9-4311-B463-7256AA39F7B7}" destId="{8899D8C3-7394-324C-AF9C-62A5F9EA9C12}" srcOrd="0" destOrd="0" presId="urn:microsoft.com/office/officeart/2005/8/layout/vList2"/>
    <dgm:cxn modelId="{E1EB59F4-7EEB-484E-8F2D-18F66299DB62}" type="presOf" srcId="{2474B137-1EF1-49C5-90FC-D75BD84EF079}" destId="{69190116-816A-E04E-80D8-4A0B94439848}" srcOrd="0" destOrd="0" presId="urn:microsoft.com/office/officeart/2005/8/layout/vList2"/>
    <dgm:cxn modelId="{120DAF1F-2926-9A48-8818-7DC35291076F}" type="presParOf" srcId="{69190116-816A-E04E-80D8-4A0B94439848}" destId="{3DD336B2-A8D8-1F4D-8309-185159928F3F}" srcOrd="0" destOrd="0" presId="urn:microsoft.com/office/officeart/2005/8/layout/vList2"/>
    <dgm:cxn modelId="{B3F5440F-CE32-0C4A-A78C-D0309AC78B4F}" type="presParOf" srcId="{69190116-816A-E04E-80D8-4A0B94439848}" destId="{77C8D85F-B659-1041-818A-76160D261CB0}" srcOrd="1" destOrd="0" presId="urn:microsoft.com/office/officeart/2005/8/layout/vList2"/>
    <dgm:cxn modelId="{49A6F88D-7C6A-1D4F-87CC-16E960D33F11}" type="presParOf" srcId="{69190116-816A-E04E-80D8-4A0B94439848}" destId="{1C9D2C2A-4537-DE4C-8F2A-90A17162D9BE}" srcOrd="2" destOrd="0" presId="urn:microsoft.com/office/officeart/2005/8/layout/vList2"/>
    <dgm:cxn modelId="{5526C887-053C-0C47-A824-B058C373CE3E}" type="presParOf" srcId="{69190116-816A-E04E-80D8-4A0B94439848}" destId="{21CDA195-9592-2C48-A081-082CF1BABD26}" srcOrd="3" destOrd="0" presId="urn:microsoft.com/office/officeart/2005/8/layout/vList2"/>
    <dgm:cxn modelId="{50FED7CE-5897-034A-AC81-7A93847DA4E6}" type="presParOf" srcId="{69190116-816A-E04E-80D8-4A0B94439848}" destId="{8899D8C3-7394-324C-AF9C-62A5F9EA9C12}" srcOrd="4" destOrd="0" presId="urn:microsoft.com/office/officeart/2005/8/layout/vList2"/>
    <dgm:cxn modelId="{2BC13992-5B92-AB4F-90FC-6B9F57BDC99D}" type="presParOf" srcId="{69190116-816A-E04E-80D8-4A0B94439848}" destId="{5C6B65BB-6BDF-204A-9A6E-50418EF677C0}" srcOrd="5" destOrd="0" presId="urn:microsoft.com/office/officeart/2005/8/layout/vList2"/>
    <dgm:cxn modelId="{DE0237E3-76DA-A248-BC79-2850B508345C}" type="presParOf" srcId="{69190116-816A-E04E-80D8-4A0B94439848}" destId="{C1E1453D-CBB5-6942-A60B-9323CF74DC70}" srcOrd="6" destOrd="0" presId="urn:microsoft.com/office/officeart/2005/8/layout/vList2"/>
    <dgm:cxn modelId="{403C3846-08B3-444E-906F-563D0AE347AF}" type="presParOf" srcId="{69190116-816A-E04E-80D8-4A0B94439848}" destId="{49A821C0-6256-F148-A6FF-6F3B6A6E47F9}" srcOrd="7" destOrd="0" presId="urn:microsoft.com/office/officeart/2005/8/layout/vList2"/>
    <dgm:cxn modelId="{170EE5BB-A2CE-B848-9625-6FF5C8638273}" type="presParOf" srcId="{69190116-816A-E04E-80D8-4A0B94439848}" destId="{AD65D023-9BD6-C34E-9A6A-50EE9DFAD852}" srcOrd="8" destOrd="0" presId="urn:microsoft.com/office/officeart/2005/8/layout/vList2"/>
    <dgm:cxn modelId="{3E973FE5-1B5E-EB47-B99C-AEC94ED86ABA}" type="presParOf" srcId="{69190116-816A-E04E-80D8-4A0B94439848}" destId="{FCA35E3F-A779-8348-9DD1-173510C0E400}" srcOrd="9" destOrd="0" presId="urn:microsoft.com/office/officeart/2005/8/layout/vList2"/>
    <dgm:cxn modelId="{A1C78E96-F431-014C-A0C1-B992751E7304}" type="presParOf" srcId="{69190116-816A-E04E-80D8-4A0B94439848}" destId="{2ADF7E45-A14E-0E49-AC55-C6803E5D3EC3}"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8DF74-9212-334E-8018-59B65FF02ADB}">
      <dsp:nvSpPr>
        <dsp:cNvPr id="0" name=""/>
        <dsp:cNvSpPr/>
      </dsp:nvSpPr>
      <dsp:spPr>
        <a:xfrm>
          <a:off x="0" y="65490"/>
          <a:ext cx="6740553" cy="172692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Unique collaborative of physicians, nurses, healthcare leaders and community members</a:t>
          </a:r>
        </a:p>
      </dsp:txBody>
      <dsp:txXfrm>
        <a:off x="84301" y="149791"/>
        <a:ext cx="6571951" cy="1558318"/>
      </dsp:txXfrm>
    </dsp:sp>
    <dsp:sp modelId="{0960BF4D-7980-494E-9916-3AA7E84E5564}">
      <dsp:nvSpPr>
        <dsp:cNvPr id="0" name=""/>
        <dsp:cNvSpPr/>
      </dsp:nvSpPr>
      <dsp:spPr>
        <a:xfrm>
          <a:off x="0" y="1861530"/>
          <a:ext cx="6740553" cy="1726920"/>
        </a:xfrm>
        <a:prstGeom prst="roundRect">
          <a:avLst/>
        </a:prstGeom>
        <a:solidFill>
          <a:schemeClr val="accent5">
            <a:hueOff val="1706166"/>
            <a:satOff val="-1777"/>
            <a:lumOff val="21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Single purpose – </a:t>
          </a:r>
          <a:r>
            <a:rPr lang="en-US" sz="2400" b="1" kern="1200"/>
            <a:t>to impact the lives of individuals, communities, and organizations by promoting health through happiness</a:t>
          </a:r>
          <a:endParaRPr lang="en-US" sz="2400" kern="1200"/>
        </a:p>
      </dsp:txBody>
      <dsp:txXfrm>
        <a:off x="84301" y="1945831"/>
        <a:ext cx="6571951" cy="1558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F1BF5-B350-4AF9-B792-E969CA0BE3F1}">
      <dsp:nvSpPr>
        <dsp:cNvPr id="0" name=""/>
        <dsp:cNvSpPr/>
      </dsp:nvSpPr>
      <dsp:spPr>
        <a:xfrm>
          <a:off x="0" y="363"/>
          <a:ext cx="7045569" cy="5006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8A1EE-7819-49EC-B6D8-ECEA655CFD6E}">
      <dsp:nvSpPr>
        <dsp:cNvPr id="0" name=""/>
        <dsp:cNvSpPr/>
      </dsp:nvSpPr>
      <dsp:spPr>
        <a:xfrm>
          <a:off x="151442" y="113006"/>
          <a:ext cx="275349" cy="2753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FD5C4-1CFA-44C4-8A04-20F424DF0FE2}">
      <dsp:nvSpPr>
        <dsp:cNvPr id="0" name=""/>
        <dsp:cNvSpPr/>
      </dsp:nvSpPr>
      <dsp:spPr>
        <a:xfrm>
          <a:off x="578233" y="363"/>
          <a:ext cx="6467335" cy="50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984" tIns="52984" rIns="52984" bIns="52984" numCol="1" spcCol="1270" anchor="ctr" anchorCtr="0">
          <a:noAutofit/>
        </a:bodyPr>
        <a:lstStyle/>
        <a:p>
          <a:pPr marL="0" lvl="0" indent="0" algn="l" defTabSz="622300">
            <a:lnSpc>
              <a:spcPct val="100000"/>
            </a:lnSpc>
            <a:spcBef>
              <a:spcPct val="0"/>
            </a:spcBef>
            <a:spcAft>
              <a:spcPct val="35000"/>
            </a:spcAft>
            <a:buNone/>
          </a:pPr>
          <a:r>
            <a:rPr lang="en-US" sz="1400" kern="1200"/>
            <a:t>Decreased depressive symptoms and increased feelings of well being </a:t>
          </a:r>
          <a:r>
            <a:rPr lang="en-US" sz="1400" kern="1200" baseline="30000"/>
            <a:t>5,1</a:t>
          </a:r>
          <a:r>
            <a:rPr lang="en-US" sz="1400" kern="1200"/>
            <a:t> </a:t>
          </a:r>
        </a:p>
      </dsp:txBody>
      <dsp:txXfrm>
        <a:off x="578233" y="363"/>
        <a:ext cx="6467335" cy="500635"/>
      </dsp:txXfrm>
    </dsp:sp>
    <dsp:sp modelId="{B3076B07-C6D1-4F97-A6C4-4F42D57F85B9}">
      <dsp:nvSpPr>
        <dsp:cNvPr id="0" name=""/>
        <dsp:cNvSpPr/>
      </dsp:nvSpPr>
      <dsp:spPr>
        <a:xfrm>
          <a:off x="0" y="626157"/>
          <a:ext cx="7045569" cy="5006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F69D5-3577-41E2-A90C-E4EAC93F85DB}">
      <dsp:nvSpPr>
        <dsp:cNvPr id="0" name=""/>
        <dsp:cNvSpPr/>
      </dsp:nvSpPr>
      <dsp:spPr>
        <a:xfrm>
          <a:off x="151442" y="738800"/>
          <a:ext cx="275349" cy="2753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36BEF1-C57A-406F-BB06-1B7696249C87}">
      <dsp:nvSpPr>
        <dsp:cNvPr id="0" name=""/>
        <dsp:cNvSpPr/>
      </dsp:nvSpPr>
      <dsp:spPr>
        <a:xfrm>
          <a:off x="578233" y="626157"/>
          <a:ext cx="6467335" cy="50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984" tIns="52984" rIns="52984" bIns="52984" numCol="1" spcCol="1270" anchor="ctr" anchorCtr="0">
          <a:noAutofit/>
        </a:bodyPr>
        <a:lstStyle/>
        <a:p>
          <a:pPr marL="0" lvl="0" indent="0" algn="l" defTabSz="622300">
            <a:lnSpc>
              <a:spcPct val="100000"/>
            </a:lnSpc>
            <a:spcBef>
              <a:spcPct val="0"/>
            </a:spcBef>
            <a:spcAft>
              <a:spcPct val="35000"/>
            </a:spcAft>
            <a:buNone/>
          </a:pPr>
          <a:r>
            <a:rPr lang="en-US" sz="1400" kern="1200"/>
            <a:t>Improved psychological well-being </a:t>
          </a:r>
          <a:r>
            <a:rPr lang="en-US" sz="1400" kern="1200" baseline="30000"/>
            <a:t>6</a:t>
          </a:r>
          <a:r>
            <a:rPr lang="en-US" sz="1400" kern="1200"/>
            <a:t> </a:t>
          </a:r>
        </a:p>
      </dsp:txBody>
      <dsp:txXfrm>
        <a:off x="578233" y="626157"/>
        <a:ext cx="6467335" cy="500635"/>
      </dsp:txXfrm>
    </dsp:sp>
    <dsp:sp modelId="{CD5256A1-7AFA-4706-9059-46E4010B9412}">
      <dsp:nvSpPr>
        <dsp:cNvPr id="0" name=""/>
        <dsp:cNvSpPr/>
      </dsp:nvSpPr>
      <dsp:spPr>
        <a:xfrm>
          <a:off x="0" y="1251952"/>
          <a:ext cx="7045569" cy="5006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48060C-DC7B-4CE3-A3A2-C66E0A84041D}">
      <dsp:nvSpPr>
        <dsp:cNvPr id="0" name=""/>
        <dsp:cNvSpPr/>
      </dsp:nvSpPr>
      <dsp:spPr>
        <a:xfrm>
          <a:off x="151442" y="1364595"/>
          <a:ext cx="275349" cy="2753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DD16A-5872-4073-A44C-B4CC4CC7E59C}">
      <dsp:nvSpPr>
        <dsp:cNvPr id="0" name=""/>
        <dsp:cNvSpPr/>
      </dsp:nvSpPr>
      <dsp:spPr>
        <a:xfrm>
          <a:off x="578233" y="1251952"/>
          <a:ext cx="6467335" cy="50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984" tIns="52984" rIns="52984" bIns="52984" numCol="1" spcCol="1270" anchor="ctr" anchorCtr="0">
          <a:noAutofit/>
        </a:bodyPr>
        <a:lstStyle/>
        <a:p>
          <a:pPr marL="0" lvl="0" indent="0" algn="l" defTabSz="622300">
            <a:lnSpc>
              <a:spcPct val="100000"/>
            </a:lnSpc>
            <a:spcBef>
              <a:spcPct val="0"/>
            </a:spcBef>
            <a:spcAft>
              <a:spcPct val="35000"/>
            </a:spcAft>
            <a:buNone/>
          </a:pPr>
          <a:r>
            <a:rPr lang="en-US" sz="1400" kern="1200" dirty="0"/>
            <a:t>Improved working memory </a:t>
          </a:r>
          <a:r>
            <a:rPr lang="en-US" sz="1400" kern="1200" baseline="30000" dirty="0"/>
            <a:t>2</a:t>
          </a:r>
          <a:r>
            <a:rPr lang="en-US" sz="1400" kern="1200" dirty="0"/>
            <a:t> </a:t>
          </a:r>
        </a:p>
      </dsp:txBody>
      <dsp:txXfrm>
        <a:off x="578233" y="1251952"/>
        <a:ext cx="6467335" cy="500635"/>
      </dsp:txXfrm>
    </dsp:sp>
    <dsp:sp modelId="{859FE05B-6852-422F-87C5-81F42972EE45}">
      <dsp:nvSpPr>
        <dsp:cNvPr id="0" name=""/>
        <dsp:cNvSpPr/>
      </dsp:nvSpPr>
      <dsp:spPr>
        <a:xfrm>
          <a:off x="0" y="1877746"/>
          <a:ext cx="7045569" cy="5006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55515-1119-4B46-B116-955850240EDD}">
      <dsp:nvSpPr>
        <dsp:cNvPr id="0" name=""/>
        <dsp:cNvSpPr/>
      </dsp:nvSpPr>
      <dsp:spPr>
        <a:xfrm>
          <a:off x="151442" y="1990389"/>
          <a:ext cx="275349" cy="2753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72C10-A39C-410A-B80C-A9267073D96B}">
      <dsp:nvSpPr>
        <dsp:cNvPr id="0" name=""/>
        <dsp:cNvSpPr/>
      </dsp:nvSpPr>
      <dsp:spPr>
        <a:xfrm>
          <a:off x="578233" y="1877746"/>
          <a:ext cx="6467335" cy="50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984" tIns="52984" rIns="52984" bIns="52984" numCol="1" spcCol="1270" anchor="ctr" anchorCtr="0">
          <a:noAutofit/>
        </a:bodyPr>
        <a:lstStyle/>
        <a:p>
          <a:pPr marL="0" lvl="0" indent="0" algn="l" defTabSz="622300">
            <a:lnSpc>
              <a:spcPct val="100000"/>
            </a:lnSpc>
            <a:spcBef>
              <a:spcPct val="0"/>
            </a:spcBef>
            <a:spcAft>
              <a:spcPct val="35000"/>
            </a:spcAft>
            <a:buNone/>
          </a:pPr>
          <a:r>
            <a:rPr lang="en-US" sz="1400" kern="1200"/>
            <a:t>Improved sleep </a:t>
          </a:r>
          <a:r>
            <a:rPr lang="en-US" sz="1400" kern="1200" baseline="30000"/>
            <a:t>3</a:t>
          </a:r>
          <a:r>
            <a:rPr lang="en-US" sz="1400" kern="1200"/>
            <a:t> </a:t>
          </a:r>
        </a:p>
      </dsp:txBody>
      <dsp:txXfrm>
        <a:off x="578233" y="1877746"/>
        <a:ext cx="6467335" cy="500635"/>
      </dsp:txXfrm>
    </dsp:sp>
    <dsp:sp modelId="{70717DB4-E20C-4EB3-ADFF-210950E13F53}">
      <dsp:nvSpPr>
        <dsp:cNvPr id="0" name=""/>
        <dsp:cNvSpPr/>
      </dsp:nvSpPr>
      <dsp:spPr>
        <a:xfrm>
          <a:off x="0" y="2503540"/>
          <a:ext cx="7045569" cy="5006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D18B18-9902-40A7-94DC-EE0C41A23507}">
      <dsp:nvSpPr>
        <dsp:cNvPr id="0" name=""/>
        <dsp:cNvSpPr/>
      </dsp:nvSpPr>
      <dsp:spPr>
        <a:xfrm>
          <a:off x="151442" y="2616183"/>
          <a:ext cx="275349" cy="2753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24F88A-154B-44EE-8D52-D57760E5AD03}">
      <dsp:nvSpPr>
        <dsp:cNvPr id="0" name=""/>
        <dsp:cNvSpPr/>
      </dsp:nvSpPr>
      <dsp:spPr>
        <a:xfrm>
          <a:off x="578233" y="2503540"/>
          <a:ext cx="6467335" cy="50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984" tIns="52984" rIns="52984" bIns="52984" numCol="1" spcCol="1270" anchor="ctr" anchorCtr="0">
          <a:noAutofit/>
        </a:bodyPr>
        <a:lstStyle/>
        <a:p>
          <a:pPr marL="0" lvl="0" indent="0" algn="l" defTabSz="622300">
            <a:lnSpc>
              <a:spcPct val="100000"/>
            </a:lnSpc>
            <a:spcBef>
              <a:spcPct val="0"/>
            </a:spcBef>
            <a:spcAft>
              <a:spcPct val="35000"/>
            </a:spcAft>
            <a:buNone/>
          </a:pPr>
          <a:r>
            <a:rPr lang="en-US" sz="1400" kern="1200"/>
            <a:t>Improved immune system function </a:t>
          </a:r>
          <a:r>
            <a:rPr lang="en-US" sz="1400" kern="1200" baseline="30000"/>
            <a:t>4</a:t>
          </a:r>
          <a:r>
            <a:rPr lang="en-US" sz="1400" kern="1200"/>
            <a:t> </a:t>
          </a:r>
        </a:p>
      </dsp:txBody>
      <dsp:txXfrm>
        <a:off x="578233" y="2503540"/>
        <a:ext cx="6467335" cy="500635"/>
      </dsp:txXfrm>
    </dsp:sp>
    <dsp:sp modelId="{7DD962C2-BF62-4E01-ABD4-2C364F346CFB}">
      <dsp:nvSpPr>
        <dsp:cNvPr id="0" name=""/>
        <dsp:cNvSpPr/>
      </dsp:nvSpPr>
      <dsp:spPr>
        <a:xfrm>
          <a:off x="0" y="3129334"/>
          <a:ext cx="7045569" cy="5006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A0F65-E49C-4A47-886B-AB2B247ACFDB}">
      <dsp:nvSpPr>
        <dsp:cNvPr id="0" name=""/>
        <dsp:cNvSpPr/>
      </dsp:nvSpPr>
      <dsp:spPr>
        <a:xfrm>
          <a:off x="151442" y="3241977"/>
          <a:ext cx="275349" cy="2753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E67FAA-B780-4260-9FF3-D7A81ED33197}">
      <dsp:nvSpPr>
        <dsp:cNvPr id="0" name=""/>
        <dsp:cNvSpPr/>
      </dsp:nvSpPr>
      <dsp:spPr>
        <a:xfrm>
          <a:off x="578233" y="3129334"/>
          <a:ext cx="6467335" cy="50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984" tIns="52984" rIns="52984" bIns="52984" numCol="1" spcCol="1270" anchor="ctr" anchorCtr="0">
          <a:noAutofit/>
        </a:bodyPr>
        <a:lstStyle/>
        <a:p>
          <a:pPr marL="0" lvl="0" indent="0" algn="l" defTabSz="622300">
            <a:lnSpc>
              <a:spcPct val="100000"/>
            </a:lnSpc>
            <a:spcBef>
              <a:spcPct val="0"/>
            </a:spcBef>
            <a:spcAft>
              <a:spcPct val="35000"/>
            </a:spcAft>
            <a:buNone/>
          </a:pPr>
          <a:r>
            <a:rPr lang="en-US" sz="1400" kern="1200"/>
            <a:t>Improved relationships </a:t>
          </a:r>
          <a:r>
            <a:rPr lang="en-US" sz="1400" kern="1200" baseline="30000"/>
            <a:t>5</a:t>
          </a:r>
          <a:r>
            <a:rPr lang="en-US" sz="1400" kern="1200"/>
            <a:t> </a:t>
          </a:r>
        </a:p>
      </dsp:txBody>
      <dsp:txXfrm>
        <a:off x="578233" y="3129334"/>
        <a:ext cx="6467335" cy="500635"/>
      </dsp:txXfrm>
    </dsp:sp>
    <dsp:sp modelId="{5B2269CE-2094-42BA-9EC7-9A6107E311FC}">
      <dsp:nvSpPr>
        <dsp:cNvPr id="0" name=""/>
        <dsp:cNvSpPr/>
      </dsp:nvSpPr>
      <dsp:spPr>
        <a:xfrm>
          <a:off x="0" y="3755128"/>
          <a:ext cx="7045569" cy="5006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1BF94-4CC8-4094-ABDA-7B0578DD2AC4}">
      <dsp:nvSpPr>
        <dsp:cNvPr id="0" name=""/>
        <dsp:cNvSpPr/>
      </dsp:nvSpPr>
      <dsp:spPr>
        <a:xfrm>
          <a:off x="151442" y="3867771"/>
          <a:ext cx="275349" cy="27534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686DE4-B6DB-4F7D-87DD-F9EC9088B696}">
      <dsp:nvSpPr>
        <dsp:cNvPr id="0" name=""/>
        <dsp:cNvSpPr/>
      </dsp:nvSpPr>
      <dsp:spPr>
        <a:xfrm>
          <a:off x="578233" y="3755128"/>
          <a:ext cx="6467335" cy="50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984" tIns="52984" rIns="52984" bIns="52984" numCol="1" spcCol="1270" anchor="ctr" anchorCtr="0">
          <a:noAutofit/>
        </a:bodyPr>
        <a:lstStyle/>
        <a:p>
          <a:pPr marL="0" lvl="0" indent="0" algn="l" defTabSz="622300">
            <a:lnSpc>
              <a:spcPct val="100000"/>
            </a:lnSpc>
            <a:spcBef>
              <a:spcPct val="0"/>
            </a:spcBef>
            <a:spcAft>
              <a:spcPct val="35000"/>
            </a:spcAft>
            <a:buNone/>
          </a:pPr>
          <a:r>
            <a:rPr lang="en-US" sz="1400" kern="1200"/>
            <a:t>Improved coping with emotional upheavals </a:t>
          </a:r>
          <a:r>
            <a:rPr lang="en-US" sz="1400" kern="1200" baseline="30000"/>
            <a:t>6</a:t>
          </a:r>
          <a:endParaRPr lang="en-US" sz="1400" kern="1200"/>
        </a:p>
      </dsp:txBody>
      <dsp:txXfrm>
        <a:off x="578233" y="3755128"/>
        <a:ext cx="6467335" cy="500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EFE98-B4E4-2A40-8981-0BAF9702006C}">
      <dsp:nvSpPr>
        <dsp:cNvPr id="0" name=""/>
        <dsp:cNvSpPr/>
      </dsp:nvSpPr>
      <dsp:spPr>
        <a:xfrm>
          <a:off x="0" y="0"/>
          <a:ext cx="66865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0527CBB-6ABB-0147-B43B-E2FBAB0CAC06}">
      <dsp:nvSpPr>
        <dsp:cNvPr id="0" name=""/>
        <dsp:cNvSpPr/>
      </dsp:nvSpPr>
      <dsp:spPr>
        <a:xfrm>
          <a:off x="0" y="0"/>
          <a:ext cx="6686550" cy="3777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You now have the opportunity to write that person you thought about a thank you note… right now!</a:t>
          </a:r>
        </a:p>
      </dsp:txBody>
      <dsp:txXfrm>
        <a:off x="0" y="0"/>
        <a:ext cx="6686550" cy="3777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8D5D8-04A6-0443-8176-ECC9B4DA04A2}">
      <dsp:nvSpPr>
        <dsp:cNvPr id="0" name=""/>
        <dsp:cNvSpPr/>
      </dsp:nvSpPr>
      <dsp:spPr>
        <a:xfrm>
          <a:off x="0" y="424565"/>
          <a:ext cx="5124159" cy="1062871"/>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Can I ever do anything worth someone else’s gratitude?</a:t>
          </a:r>
        </a:p>
      </dsp:txBody>
      <dsp:txXfrm>
        <a:off x="51885" y="476450"/>
        <a:ext cx="5020389" cy="959101"/>
      </dsp:txXfrm>
    </dsp:sp>
    <dsp:sp modelId="{331F9B8F-C44B-CD4D-BB26-CFD2621F4334}">
      <dsp:nvSpPr>
        <dsp:cNvPr id="0" name=""/>
        <dsp:cNvSpPr/>
      </dsp:nvSpPr>
      <dsp:spPr>
        <a:xfrm>
          <a:off x="0" y="1542157"/>
          <a:ext cx="5124159" cy="1062871"/>
        </a:xfrm>
        <a:prstGeom prst="roundRect">
          <a:avLst/>
        </a:prstGeom>
        <a:gradFill rotWithShape="0">
          <a:gsLst>
            <a:gs pos="0">
              <a:schemeClr val="accent2">
                <a:hueOff val="296363"/>
                <a:satOff val="-6523"/>
                <a:lumOff val="-4706"/>
                <a:alphaOff val="0"/>
                <a:tint val="96000"/>
                <a:lumMod val="104000"/>
              </a:schemeClr>
            </a:gs>
            <a:gs pos="100000">
              <a:schemeClr val="accent2">
                <a:hueOff val="296363"/>
                <a:satOff val="-6523"/>
                <a:lumOff val="-470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Do I make a difference?</a:t>
          </a:r>
        </a:p>
      </dsp:txBody>
      <dsp:txXfrm>
        <a:off x="51885" y="1594042"/>
        <a:ext cx="5020389" cy="959101"/>
      </dsp:txXfrm>
    </dsp:sp>
    <dsp:sp modelId="{F3793C04-B4EB-3B48-B044-F9C1DEA816E9}">
      <dsp:nvSpPr>
        <dsp:cNvPr id="0" name=""/>
        <dsp:cNvSpPr/>
      </dsp:nvSpPr>
      <dsp:spPr>
        <a:xfrm>
          <a:off x="0" y="2659749"/>
          <a:ext cx="5124159" cy="1062871"/>
        </a:xfrm>
        <a:prstGeom prst="roundRect">
          <a:avLst/>
        </a:prstGeom>
        <a:gradFill rotWithShape="0">
          <a:gsLst>
            <a:gs pos="0">
              <a:schemeClr val="accent2">
                <a:hueOff val="592725"/>
                <a:satOff val="-13047"/>
                <a:lumOff val="-9411"/>
                <a:alphaOff val="0"/>
                <a:tint val="96000"/>
                <a:lumMod val="104000"/>
              </a:schemeClr>
            </a:gs>
            <a:gs pos="100000">
              <a:schemeClr val="accent2">
                <a:hueOff val="592725"/>
                <a:satOff val="-13047"/>
                <a:lumOff val="-941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We wonder just like many other people do – express your gratitude to someone TODAY and you will change the world</a:t>
          </a:r>
        </a:p>
      </dsp:txBody>
      <dsp:txXfrm>
        <a:off x="51885" y="2711634"/>
        <a:ext cx="5020389" cy="959101"/>
      </dsp:txXfrm>
    </dsp:sp>
    <dsp:sp modelId="{EA973D24-CBCB-3A44-9B3A-90F5734F8739}">
      <dsp:nvSpPr>
        <dsp:cNvPr id="0" name=""/>
        <dsp:cNvSpPr/>
      </dsp:nvSpPr>
      <dsp:spPr>
        <a:xfrm>
          <a:off x="0" y="3777341"/>
          <a:ext cx="5124159" cy="1062871"/>
        </a:xfrm>
        <a:prstGeom prst="roundRect">
          <a:avLst/>
        </a:prstGeom>
        <a:gradFill rotWithShape="0">
          <a:gsLst>
            <a:gs pos="0">
              <a:schemeClr val="accent2">
                <a:hueOff val="889088"/>
                <a:satOff val="-19570"/>
                <a:lumOff val="-14117"/>
                <a:alphaOff val="0"/>
                <a:tint val="96000"/>
                <a:lumMod val="104000"/>
              </a:schemeClr>
            </a:gs>
            <a:gs pos="100000">
              <a:schemeClr val="accent2">
                <a:hueOff val="889088"/>
                <a:satOff val="-19570"/>
                <a:lumOff val="-1411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hlinkClick xmlns:r="http://schemas.openxmlformats.org/officeDocument/2006/relationships" r:id="rId1">
                <a:extLst>
                  <a:ext uri="{A12FA001-AC4F-418D-AE19-62706E023703}">
                    <ahyp:hlinkClr xmlns:ahyp="http://schemas.microsoft.com/office/drawing/2018/hyperlinkcolor" val="tx"/>
                  </a:ext>
                </a:extLst>
              </a:hlinkClick>
            </a:rPr>
            <a:t>Be The Leader In Gratitude</a:t>
          </a:r>
          <a:endParaRPr lang="en-US" sz="1900" kern="1200"/>
        </a:p>
      </dsp:txBody>
      <dsp:txXfrm>
        <a:off x="51885" y="3829226"/>
        <a:ext cx="5020389" cy="959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336B2-A8D8-1F4D-8309-185159928F3F}">
      <dsp:nvSpPr>
        <dsp:cNvPr id="0" name=""/>
        <dsp:cNvSpPr/>
      </dsp:nvSpPr>
      <dsp:spPr>
        <a:xfrm>
          <a:off x="0" y="365812"/>
          <a:ext cx="7778652" cy="52767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Living in the present</a:t>
          </a:r>
        </a:p>
      </dsp:txBody>
      <dsp:txXfrm>
        <a:off x="25759" y="391571"/>
        <a:ext cx="7727134" cy="476152"/>
      </dsp:txXfrm>
    </dsp:sp>
    <dsp:sp modelId="{1C9D2C2A-4537-DE4C-8F2A-90A17162D9BE}">
      <dsp:nvSpPr>
        <dsp:cNvPr id="0" name=""/>
        <dsp:cNvSpPr/>
      </dsp:nvSpPr>
      <dsp:spPr>
        <a:xfrm>
          <a:off x="0" y="956842"/>
          <a:ext cx="7778652" cy="527670"/>
        </a:xfrm>
        <a:prstGeom prst="roundRect">
          <a:avLst/>
        </a:prstGeom>
        <a:gradFill rotWithShape="0">
          <a:gsLst>
            <a:gs pos="0">
              <a:schemeClr val="accent4">
                <a:hueOff val="222994"/>
                <a:satOff val="4732"/>
                <a:lumOff val="157"/>
                <a:alphaOff val="0"/>
                <a:tint val="96000"/>
                <a:lumMod val="104000"/>
              </a:schemeClr>
            </a:gs>
            <a:gs pos="100000">
              <a:schemeClr val="accent4">
                <a:hueOff val="222994"/>
                <a:satOff val="4732"/>
                <a:lumOff val="157"/>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What are you grateful for TODAY?</a:t>
          </a:r>
        </a:p>
      </dsp:txBody>
      <dsp:txXfrm>
        <a:off x="25759" y="982601"/>
        <a:ext cx="7727134" cy="476152"/>
      </dsp:txXfrm>
    </dsp:sp>
    <dsp:sp modelId="{8899D8C3-7394-324C-AF9C-62A5F9EA9C12}">
      <dsp:nvSpPr>
        <dsp:cNvPr id="0" name=""/>
        <dsp:cNvSpPr/>
      </dsp:nvSpPr>
      <dsp:spPr>
        <a:xfrm>
          <a:off x="0" y="1547873"/>
          <a:ext cx="7778652" cy="527670"/>
        </a:xfrm>
        <a:prstGeom prst="roundRect">
          <a:avLst/>
        </a:prstGeom>
        <a:gradFill rotWithShape="0">
          <a:gsLst>
            <a:gs pos="0">
              <a:schemeClr val="accent4">
                <a:hueOff val="445987"/>
                <a:satOff val="9465"/>
                <a:lumOff val="314"/>
                <a:alphaOff val="0"/>
                <a:tint val="96000"/>
                <a:lumMod val="104000"/>
              </a:schemeClr>
            </a:gs>
            <a:gs pos="100000">
              <a:schemeClr val="accent4">
                <a:hueOff val="445987"/>
                <a:satOff val="9465"/>
                <a:lumOff val="31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Gratitude journal</a:t>
          </a:r>
        </a:p>
      </dsp:txBody>
      <dsp:txXfrm>
        <a:off x="25759" y="1573632"/>
        <a:ext cx="7727134" cy="476152"/>
      </dsp:txXfrm>
    </dsp:sp>
    <dsp:sp modelId="{C1E1453D-CBB5-6942-A60B-9323CF74DC70}">
      <dsp:nvSpPr>
        <dsp:cNvPr id="0" name=""/>
        <dsp:cNvSpPr/>
      </dsp:nvSpPr>
      <dsp:spPr>
        <a:xfrm>
          <a:off x="0" y="2138903"/>
          <a:ext cx="7778652" cy="527670"/>
        </a:xfrm>
        <a:prstGeom prst="roundRect">
          <a:avLst/>
        </a:prstGeom>
        <a:gradFill rotWithShape="0">
          <a:gsLst>
            <a:gs pos="0">
              <a:schemeClr val="accent4">
                <a:hueOff val="668981"/>
                <a:satOff val="14197"/>
                <a:lumOff val="471"/>
                <a:alphaOff val="0"/>
                <a:tint val="96000"/>
                <a:lumMod val="104000"/>
              </a:schemeClr>
            </a:gs>
            <a:gs pos="100000">
              <a:schemeClr val="accent4">
                <a:hueOff val="668981"/>
                <a:satOff val="14197"/>
                <a:lumOff val="471"/>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Gratitude meditation</a:t>
          </a:r>
        </a:p>
      </dsp:txBody>
      <dsp:txXfrm>
        <a:off x="25759" y="2164662"/>
        <a:ext cx="7727134" cy="476152"/>
      </dsp:txXfrm>
    </dsp:sp>
    <dsp:sp modelId="{AD65D023-9BD6-C34E-9A6A-50EE9DFAD852}">
      <dsp:nvSpPr>
        <dsp:cNvPr id="0" name=""/>
        <dsp:cNvSpPr/>
      </dsp:nvSpPr>
      <dsp:spPr>
        <a:xfrm>
          <a:off x="0" y="2729933"/>
          <a:ext cx="7778652" cy="527670"/>
        </a:xfrm>
        <a:prstGeom prst="roundRect">
          <a:avLst/>
        </a:prstGeom>
        <a:gradFill rotWithShape="0">
          <a:gsLst>
            <a:gs pos="0">
              <a:schemeClr val="accent4">
                <a:hueOff val="891974"/>
                <a:satOff val="18930"/>
                <a:lumOff val="628"/>
                <a:alphaOff val="0"/>
                <a:tint val="96000"/>
                <a:lumMod val="104000"/>
              </a:schemeClr>
            </a:gs>
            <a:gs pos="100000">
              <a:schemeClr val="accent4">
                <a:hueOff val="891974"/>
                <a:satOff val="18930"/>
                <a:lumOff val="62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Learning how to be content</a:t>
          </a:r>
        </a:p>
      </dsp:txBody>
      <dsp:txXfrm>
        <a:off x="25759" y="2755692"/>
        <a:ext cx="7727134" cy="476152"/>
      </dsp:txXfrm>
    </dsp:sp>
    <dsp:sp modelId="{2ADF7E45-A14E-0E49-AC55-C6803E5D3EC3}">
      <dsp:nvSpPr>
        <dsp:cNvPr id="0" name=""/>
        <dsp:cNvSpPr/>
      </dsp:nvSpPr>
      <dsp:spPr>
        <a:xfrm>
          <a:off x="0" y="3320963"/>
          <a:ext cx="7778652" cy="527670"/>
        </a:xfrm>
        <a:prstGeom prst="roundRect">
          <a:avLst/>
        </a:prstGeom>
        <a:gradFill rotWithShape="0">
          <a:gsLst>
            <a:gs pos="0">
              <a:schemeClr val="accent4">
                <a:hueOff val="1114968"/>
                <a:satOff val="23662"/>
                <a:lumOff val="785"/>
                <a:alphaOff val="0"/>
                <a:tint val="96000"/>
                <a:lumMod val="104000"/>
              </a:schemeClr>
            </a:gs>
            <a:gs pos="100000">
              <a:schemeClr val="accent4">
                <a:hueOff val="1114968"/>
                <a:satOff val="23662"/>
                <a:lumOff val="785"/>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Be grateful for the experience, even if the event ended</a:t>
          </a:r>
        </a:p>
      </dsp:txBody>
      <dsp:txXfrm>
        <a:off x="25759" y="3346722"/>
        <a:ext cx="7727134"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401CB-67BF-9447-98DD-35EE8E10EB03}" type="datetimeFigureOut">
              <a:rPr lang="en-US" smtClean="0"/>
              <a:t>8/2/2021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2810C-A642-F44D-A8D7-378DF4A2146C}" type="slidenum">
              <a:rPr lang="en-US" smtClean="0"/>
              <a:t>‹#›</a:t>
            </a:fld>
            <a:endParaRPr lang="en-US"/>
          </a:p>
        </p:txBody>
      </p:sp>
    </p:spTree>
    <p:extLst>
      <p:ext uri="{BB962C8B-B14F-4D97-AF65-F5344CB8AC3E}">
        <p14:creationId xmlns:p14="http://schemas.microsoft.com/office/powerpoint/2010/main" val="363472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the history of Bounce Back Project (see BBP beginnings in training manual) – started in 2015 following the loss of 2 physicians in Wright County, MN</a:t>
            </a:r>
          </a:p>
          <a:p>
            <a:endParaRPr lang="en-US" dirty="0"/>
          </a:p>
        </p:txBody>
      </p:sp>
      <p:sp>
        <p:nvSpPr>
          <p:cNvPr id="4" name="Slide Number Placeholder 3"/>
          <p:cNvSpPr>
            <a:spLocks noGrp="1"/>
          </p:cNvSpPr>
          <p:nvPr>
            <p:ph type="sldNum" sz="quarter" idx="5"/>
          </p:nvPr>
        </p:nvSpPr>
        <p:spPr/>
        <p:txBody>
          <a:bodyPr/>
          <a:lstStyle/>
          <a:p>
            <a:fld id="{4272810C-A642-F44D-A8D7-378DF4A2146C}" type="slidenum">
              <a:rPr lang="en-US" smtClean="0"/>
              <a:t>1</a:t>
            </a:fld>
            <a:endParaRPr lang="en-US"/>
          </a:p>
        </p:txBody>
      </p:sp>
    </p:spTree>
    <p:extLst>
      <p:ext uri="{BB962C8B-B14F-4D97-AF65-F5344CB8AC3E}">
        <p14:creationId xmlns:p14="http://schemas.microsoft.com/office/powerpoint/2010/main" val="213051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watch a video on how important sharing gratitude letters can be.</a:t>
            </a:r>
          </a:p>
        </p:txBody>
      </p:sp>
      <p:sp>
        <p:nvSpPr>
          <p:cNvPr id="4" name="Slide Number Placeholder 3"/>
          <p:cNvSpPr>
            <a:spLocks noGrp="1"/>
          </p:cNvSpPr>
          <p:nvPr>
            <p:ph type="sldNum" sz="quarter" idx="10"/>
          </p:nvPr>
        </p:nvSpPr>
        <p:spPr/>
        <p:txBody>
          <a:bodyPr/>
          <a:lstStyle/>
          <a:p>
            <a:fld id="{6A1ACAC2-397A-4226-8BD8-A94627A7AD62}" type="slidenum">
              <a:rPr lang="en-US" smtClean="0"/>
              <a:t>10</a:t>
            </a:fld>
            <a:endParaRPr lang="en-US"/>
          </a:p>
        </p:txBody>
      </p:sp>
    </p:spTree>
    <p:extLst>
      <p:ext uri="{BB962C8B-B14F-4D97-AF65-F5344CB8AC3E}">
        <p14:creationId xmlns:p14="http://schemas.microsoft.com/office/powerpoint/2010/main" val="2730560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 to sharing their Letter of Gratitude, happiness was fairly low.  However, after sharing their gratitude with someone who has made a difference in their life, their happiness increases and stays up for several months.  In fact, writing a short letter of gratitude (just 250 words or so) can increase your happiness for up to 6 months!</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11</a:t>
            </a:fld>
            <a:endParaRPr lang="en-US"/>
          </a:p>
        </p:txBody>
      </p:sp>
    </p:spTree>
    <p:extLst>
      <p:ext uri="{BB962C8B-B14F-4D97-AF65-F5344CB8AC3E}">
        <p14:creationId xmlns:p14="http://schemas.microsoft.com/office/powerpoint/2010/main" val="182784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levels are fairly high prior to sharing the letter of gratitude, but after go way down for about 3 months.  So what can you do in 3-6 months?  Write another letter!  We all have several people in our lives that we can thanks!</a:t>
            </a:r>
          </a:p>
        </p:txBody>
      </p:sp>
      <p:sp>
        <p:nvSpPr>
          <p:cNvPr id="4" name="Slide Number Placeholder 3"/>
          <p:cNvSpPr>
            <a:spLocks noGrp="1"/>
          </p:cNvSpPr>
          <p:nvPr>
            <p:ph type="sldNum" sz="quarter" idx="10"/>
          </p:nvPr>
        </p:nvSpPr>
        <p:spPr/>
        <p:txBody>
          <a:bodyPr/>
          <a:lstStyle/>
          <a:p>
            <a:fld id="{6A1ACAC2-397A-4226-8BD8-A94627A7AD62}" type="slidenum">
              <a:rPr lang="en-US" smtClean="0"/>
              <a:t>12</a:t>
            </a:fld>
            <a:endParaRPr lang="en-US"/>
          </a:p>
        </p:txBody>
      </p:sp>
    </p:spTree>
    <p:extLst>
      <p:ext uri="{BB962C8B-B14F-4D97-AF65-F5344CB8AC3E}">
        <p14:creationId xmlns:p14="http://schemas.microsoft.com/office/powerpoint/2010/main" val="74122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a:t>
            </a:r>
            <a:r>
              <a:rPr lang="en-US" baseline="0" dirty="0"/>
              <a:t> out thank you notes and have people write their notes.  Give them 5-10 minutes if time allows.</a:t>
            </a:r>
            <a:endParaRPr lang="en-US" dirty="0"/>
          </a:p>
        </p:txBody>
      </p:sp>
      <p:sp>
        <p:nvSpPr>
          <p:cNvPr id="4" name="Slide Number Placeholder 3"/>
          <p:cNvSpPr>
            <a:spLocks noGrp="1"/>
          </p:cNvSpPr>
          <p:nvPr>
            <p:ph type="sldNum" sz="quarter" idx="10"/>
          </p:nvPr>
        </p:nvSpPr>
        <p:spPr/>
        <p:txBody>
          <a:bodyPr/>
          <a:lstStyle/>
          <a:p>
            <a:fld id="{C8627966-66FA-4A25-9422-C48067DEEEAC}" type="slidenum">
              <a:rPr lang="en-US" smtClean="0"/>
              <a:t>13</a:t>
            </a:fld>
            <a:endParaRPr lang="en-US"/>
          </a:p>
        </p:txBody>
      </p:sp>
    </p:spTree>
    <p:extLst>
      <p:ext uri="{BB962C8B-B14F-4D97-AF65-F5344CB8AC3E}">
        <p14:creationId xmlns:p14="http://schemas.microsoft.com/office/powerpoint/2010/main" val="3844305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know what “entitlement” means?  Yes, it’s kind of like getting something for nothing…  If you think that you will get something or somewhere in life without putting in the work, you may not feel the same level of gratitude as those things that you worked really hard for.  When we have put in the time and energy to make something happen, we tend to appreciate it more.  This slide is really a good reminder to not feel entitled to things, but to feel gratitude when we have earned the right to do so. </a:t>
            </a:r>
          </a:p>
        </p:txBody>
      </p:sp>
      <p:sp>
        <p:nvSpPr>
          <p:cNvPr id="4" name="Slide Number Placeholder 3"/>
          <p:cNvSpPr>
            <a:spLocks noGrp="1"/>
          </p:cNvSpPr>
          <p:nvPr>
            <p:ph type="sldNum" sz="quarter" idx="10"/>
          </p:nvPr>
        </p:nvSpPr>
        <p:spPr/>
        <p:txBody>
          <a:bodyPr/>
          <a:lstStyle/>
          <a:p>
            <a:fld id="{6A1ACAC2-397A-4226-8BD8-A94627A7AD62}" type="slidenum">
              <a:rPr lang="en-US" smtClean="0"/>
              <a:t>14</a:t>
            </a:fld>
            <a:endParaRPr lang="en-US"/>
          </a:p>
        </p:txBody>
      </p:sp>
    </p:spTree>
    <p:extLst>
      <p:ext uri="{BB962C8B-B14F-4D97-AF65-F5344CB8AC3E}">
        <p14:creationId xmlns:p14="http://schemas.microsoft.com/office/powerpoint/2010/main" val="1982261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never know how we may affect someone else as we go through our daily lives.  Chances are that someone is grateful for you and the things you do for them!</a:t>
            </a:r>
          </a:p>
          <a:p>
            <a:endParaRPr lang="en-US" dirty="0"/>
          </a:p>
          <a:p>
            <a:r>
              <a:rPr lang="en-US" dirty="0"/>
              <a:t>Watch this video (must be connected to wi-fi to watch)</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15</a:t>
            </a:fld>
            <a:endParaRPr lang="en-US"/>
          </a:p>
        </p:txBody>
      </p:sp>
    </p:spTree>
    <p:extLst>
      <p:ext uri="{BB962C8B-B14F-4D97-AF65-F5344CB8AC3E}">
        <p14:creationId xmlns:p14="http://schemas.microsoft.com/office/powerpoint/2010/main" val="1045594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Living in the present – talk to teens about noticing what is today instead of focusing on yesterday or tomorrow’s worries</a:t>
            </a:r>
          </a:p>
          <a:p>
            <a:pPr marL="171450" indent="-171450">
              <a:buFontTx/>
              <a:buChar char="-"/>
            </a:pPr>
            <a:r>
              <a:rPr lang="en-US" dirty="0"/>
              <a:t>Start your day with a gratitude practice before you go on with the day’s activities, and notice new opportunities to be grateful throughout the day</a:t>
            </a:r>
          </a:p>
          <a:p>
            <a:pPr marL="171450" indent="-171450">
              <a:buFontTx/>
              <a:buChar char="-"/>
            </a:pPr>
            <a:r>
              <a:rPr lang="en-US" dirty="0"/>
              <a:t>Start your own gratitude journal</a:t>
            </a:r>
            <a:r>
              <a:rPr lang="en-US" baseline="0" dirty="0"/>
              <a:t> - write down daily the things you are grateful for and look at it at the end of the month or during the times you are really struggling to notice anything good</a:t>
            </a:r>
            <a:endParaRPr lang="en-US" dirty="0"/>
          </a:p>
          <a:p>
            <a:pPr marL="171450" indent="-171450">
              <a:buFontTx/>
              <a:buChar char="-"/>
            </a:pPr>
            <a:r>
              <a:rPr lang="en-US" dirty="0"/>
              <a:t>Discuss not striving for more or wanting</a:t>
            </a:r>
            <a:r>
              <a:rPr lang="en-US" baseline="0" dirty="0"/>
              <a:t> more ALL THE TIME. Striving is healthy but only when it is managed and controlled. Uncontrolled striving and need for more “stuff” leads to </a:t>
            </a:r>
            <a:r>
              <a:rPr lang="en-US" baseline="0"/>
              <a:t>constant dissatisfaction</a:t>
            </a:r>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16</a:t>
            </a:fld>
            <a:endParaRPr lang="en-US"/>
          </a:p>
        </p:txBody>
      </p:sp>
    </p:spTree>
    <p:extLst>
      <p:ext uri="{BB962C8B-B14F-4D97-AF65-F5344CB8AC3E}">
        <p14:creationId xmlns:p14="http://schemas.microsoft.com/office/powerpoint/2010/main" val="816264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Gratitude…every single day!</a:t>
            </a:r>
          </a:p>
        </p:txBody>
      </p:sp>
      <p:sp>
        <p:nvSpPr>
          <p:cNvPr id="4" name="Slide Number Placeholder 3"/>
          <p:cNvSpPr>
            <a:spLocks noGrp="1"/>
          </p:cNvSpPr>
          <p:nvPr>
            <p:ph type="sldNum" sz="quarter" idx="10"/>
          </p:nvPr>
        </p:nvSpPr>
        <p:spPr/>
        <p:txBody>
          <a:bodyPr/>
          <a:lstStyle/>
          <a:p>
            <a:fld id="{6A1ACAC2-397A-4226-8BD8-A94627A7AD62}" type="slidenum">
              <a:rPr lang="en-US" smtClean="0"/>
              <a:t>17</a:t>
            </a:fld>
            <a:endParaRPr lang="en-US"/>
          </a:p>
        </p:txBody>
      </p:sp>
    </p:spTree>
    <p:extLst>
      <p:ext uri="{BB962C8B-B14F-4D97-AF65-F5344CB8AC3E}">
        <p14:creationId xmlns:p14="http://schemas.microsoft.com/office/powerpoint/2010/main" val="112004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18</a:t>
            </a:fld>
            <a:endParaRPr lang="en-US"/>
          </a:p>
        </p:txBody>
      </p:sp>
    </p:spTree>
    <p:extLst>
      <p:ext uri="{BB962C8B-B14F-4D97-AF65-F5344CB8AC3E}">
        <p14:creationId xmlns:p14="http://schemas.microsoft.com/office/powerpoint/2010/main" val="320166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4272810C-A642-F44D-A8D7-378DF4A2146C}" type="slidenum">
              <a:rPr lang="en-US" smtClean="0"/>
              <a:t>2</a:t>
            </a:fld>
            <a:endParaRPr lang="en-US"/>
          </a:p>
        </p:txBody>
      </p:sp>
    </p:spTree>
    <p:extLst>
      <p:ext uri="{BB962C8B-B14F-4D97-AF65-F5344CB8AC3E}">
        <p14:creationId xmlns:p14="http://schemas.microsoft.com/office/powerpoint/2010/main" val="15635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4272810C-A642-F44D-A8D7-378DF4A2146C}" type="slidenum">
              <a:rPr lang="en-US" smtClean="0"/>
              <a:t>3</a:t>
            </a:fld>
            <a:endParaRPr lang="en-US"/>
          </a:p>
        </p:txBody>
      </p:sp>
    </p:spTree>
    <p:extLst>
      <p:ext uri="{BB962C8B-B14F-4D97-AF65-F5344CB8AC3E}">
        <p14:creationId xmlns:p14="http://schemas.microsoft.com/office/powerpoint/2010/main" val="396394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Gratitude can be a powerful tool for our well-being!  Living a life of gratitude can increase your resilience and  lead to a happier, healthier life.  And it doesn’t cost a thing.</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4</a:t>
            </a:fld>
            <a:endParaRPr lang="en-US"/>
          </a:p>
        </p:txBody>
      </p:sp>
    </p:spTree>
    <p:extLst>
      <p:ext uri="{BB962C8B-B14F-4D97-AF65-F5344CB8AC3E}">
        <p14:creationId xmlns:p14="http://schemas.microsoft.com/office/powerpoint/2010/main" val="291494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 complaint line exists, right?  We see and hear about it everywhere – in retail stores, restaurants, health care settings, among other places.  We are all very quick to complain when things do not go as planned or go our way, but why are we not as quick to share gratitude when it is earned?  Wouldn’t it be great to shift this line to the right?   How can you express more gratitude in your daily life?</a:t>
            </a:r>
          </a:p>
        </p:txBody>
      </p:sp>
      <p:sp>
        <p:nvSpPr>
          <p:cNvPr id="4" name="Slide Number Placeholder 3"/>
          <p:cNvSpPr>
            <a:spLocks noGrp="1"/>
          </p:cNvSpPr>
          <p:nvPr>
            <p:ph type="sldNum" sz="quarter" idx="10"/>
          </p:nvPr>
        </p:nvSpPr>
        <p:spPr/>
        <p:txBody>
          <a:bodyPr/>
          <a:lstStyle/>
          <a:p>
            <a:fld id="{6A1ACAC2-397A-4226-8BD8-A94627A7AD62}" type="slidenum">
              <a:rPr lang="en-US" smtClean="0"/>
              <a:t>5</a:t>
            </a:fld>
            <a:endParaRPr lang="en-US"/>
          </a:p>
        </p:txBody>
      </p:sp>
    </p:spTree>
    <p:extLst>
      <p:ext uri="{BB962C8B-B14F-4D97-AF65-F5344CB8AC3E}">
        <p14:creationId xmlns:p14="http://schemas.microsoft.com/office/powerpoint/2010/main" val="3884459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3:46 minutes.  Must be connected to wi-fi to show the video.  Ask them to share one small thing that they are grateful for…</a:t>
            </a:r>
          </a:p>
        </p:txBody>
      </p:sp>
      <p:sp>
        <p:nvSpPr>
          <p:cNvPr id="4" name="Slide Number Placeholder 3"/>
          <p:cNvSpPr>
            <a:spLocks noGrp="1"/>
          </p:cNvSpPr>
          <p:nvPr>
            <p:ph type="sldNum" sz="quarter" idx="5"/>
          </p:nvPr>
        </p:nvSpPr>
        <p:spPr/>
        <p:txBody>
          <a:bodyPr/>
          <a:lstStyle/>
          <a:p>
            <a:fld id="{4272810C-A642-F44D-A8D7-378DF4A2146C}" type="slidenum">
              <a:rPr lang="en-US" smtClean="0"/>
              <a:t>6</a:t>
            </a:fld>
            <a:endParaRPr lang="en-US"/>
          </a:p>
        </p:txBody>
      </p:sp>
    </p:spTree>
    <p:extLst>
      <p:ext uri="{BB962C8B-B14F-4D97-AF65-F5344CB8AC3E}">
        <p14:creationId xmlns:p14="http://schemas.microsoft.com/office/powerpoint/2010/main" val="49231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definitely the things in life that we are grateful for that bring us the happiness that we seek.  This can be a bit of a shift in our thinking…what are you grateful for?</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7</a:t>
            </a:fld>
            <a:endParaRPr lang="en-US"/>
          </a:p>
        </p:txBody>
      </p:sp>
    </p:spTree>
    <p:extLst>
      <p:ext uri="{BB962C8B-B14F-4D97-AF65-F5344CB8AC3E}">
        <p14:creationId xmlns:p14="http://schemas.microsoft.com/office/powerpoint/2010/main" val="2077800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xfrm>
            <a:off x="1392238" y="1216025"/>
            <a:ext cx="4381500" cy="3287713"/>
          </a:xfrm>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 are so many great health benefits from living a life of gratitude!  </a:t>
            </a:r>
          </a:p>
          <a:p>
            <a:endParaRPr lang="en-US" altLang="en-US" dirty="0"/>
          </a:p>
          <a:p>
            <a:endParaRPr lang="en-US" altLang="en-US" dirty="0"/>
          </a:p>
          <a:p>
            <a:endParaRPr lang="en-US" altLang="en-US" dirty="0"/>
          </a:p>
          <a:p>
            <a:endParaRPr lang="en-US" altLang="en-US" dirty="0"/>
          </a:p>
          <a:p>
            <a:r>
              <a:rPr lang="en-US" altLang="en-US" dirty="0"/>
              <a:t>1.	Seligman ME, Steen TA, Park N, Peterson C. Positive psychology progress: empirical validation of interventions. Am </a:t>
            </a:r>
            <a:r>
              <a:rPr lang="en-US" altLang="en-US" dirty="0" err="1"/>
              <a:t>Psychol</a:t>
            </a:r>
            <a:r>
              <a:rPr lang="en-US" altLang="en-US" dirty="0"/>
              <a:t> 2005;60:410-21.</a:t>
            </a:r>
          </a:p>
          <a:p>
            <a:r>
              <a:rPr lang="en-US" altLang="en-US" dirty="0"/>
              <a:t>2.	Klein K, </a:t>
            </a:r>
            <a:r>
              <a:rPr lang="en-US" altLang="en-US" dirty="0" err="1"/>
              <a:t>Boals</a:t>
            </a:r>
            <a:r>
              <a:rPr lang="en-US" altLang="en-US" dirty="0"/>
              <a:t> A. Expressive writing can increase working memory capacity. J </a:t>
            </a:r>
            <a:r>
              <a:rPr lang="en-US" altLang="en-US" dirty="0" err="1"/>
              <a:t>Exp</a:t>
            </a:r>
            <a:r>
              <a:rPr lang="en-US" altLang="en-US" dirty="0"/>
              <a:t> </a:t>
            </a:r>
            <a:r>
              <a:rPr lang="en-US" altLang="en-US" dirty="0" err="1"/>
              <a:t>Psychol</a:t>
            </a:r>
            <a:r>
              <a:rPr lang="en-US" altLang="en-US" dirty="0"/>
              <a:t> Gen 2001;130:520-33.</a:t>
            </a:r>
          </a:p>
          <a:p>
            <a:r>
              <a:rPr lang="en-US" altLang="en-US" dirty="0"/>
              <a:t>3.	de Moor C, Sterner J, Hall M, et al. A pilot study of the effects of expressive writing on psychological and behavioral adjustment in patients enrolled in a Phase II trial of vaccine therapy for metastatic renal cell carcinoma. Health </a:t>
            </a:r>
            <a:r>
              <a:rPr lang="en-US" altLang="en-US" dirty="0" err="1"/>
              <a:t>Psychol</a:t>
            </a:r>
            <a:r>
              <a:rPr lang="en-US" altLang="en-US" dirty="0"/>
              <a:t> 2002;21:615-9.</a:t>
            </a:r>
          </a:p>
          <a:p>
            <a:r>
              <a:rPr lang="en-US" altLang="en-US" dirty="0"/>
              <a:t>4.	Petrie KJ, Booth RJ, </a:t>
            </a:r>
            <a:r>
              <a:rPr lang="en-US" altLang="en-US" dirty="0" err="1"/>
              <a:t>Pennebaker</a:t>
            </a:r>
            <a:r>
              <a:rPr lang="en-US" altLang="en-US" dirty="0"/>
              <a:t> JW. The immunological effects of thought suppression. J </a:t>
            </a:r>
            <a:r>
              <a:rPr lang="en-US" altLang="en-US" dirty="0" err="1"/>
              <a:t>Pers</a:t>
            </a:r>
            <a:r>
              <a:rPr lang="en-US" altLang="en-US" dirty="0"/>
              <a:t> </a:t>
            </a:r>
            <a:r>
              <a:rPr lang="en-US" altLang="en-US" dirty="0" err="1"/>
              <a:t>Soc</a:t>
            </a:r>
            <a:r>
              <a:rPr lang="en-US" altLang="en-US" dirty="0"/>
              <a:t> </a:t>
            </a:r>
            <a:r>
              <a:rPr lang="en-US" altLang="en-US" dirty="0" err="1"/>
              <a:t>Psychol</a:t>
            </a:r>
            <a:r>
              <a:rPr lang="en-US" altLang="en-US" dirty="0"/>
              <a:t> 1998;75:1264-72.</a:t>
            </a:r>
          </a:p>
          <a:p>
            <a:r>
              <a:rPr lang="en-US" altLang="en-US" dirty="0"/>
              <a:t>5.	</a:t>
            </a:r>
            <a:r>
              <a:rPr lang="en-US" altLang="en-US" dirty="0" err="1"/>
              <a:t>Slatcher</a:t>
            </a:r>
            <a:r>
              <a:rPr lang="en-US" altLang="en-US" dirty="0"/>
              <a:t> RB, </a:t>
            </a:r>
            <a:r>
              <a:rPr lang="en-US" altLang="en-US" dirty="0" err="1"/>
              <a:t>Pennebaker</a:t>
            </a:r>
            <a:r>
              <a:rPr lang="en-US" altLang="en-US" dirty="0"/>
              <a:t> JW. How do I love thee? Let me count the words: the social effects of expressive writing. </a:t>
            </a:r>
            <a:r>
              <a:rPr lang="en-US" altLang="en-US" dirty="0" err="1"/>
              <a:t>Psychol</a:t>
            </a:r>
            <a:r>
              <a:rPr lang="en-US" altLang="en-US" dirty="0"/>
              <a:t> </a:t>
            </a:r>
            <a:r>
              <a:rPr lang="en-US" altLang="en-US" dirty="0" err="1"/>
              <a:t>Sci</a:t>
            </a:r>
            <a:r>
              <a:rPr lang="en-US" altLang="en-US" dirty="0"/>
              <a:t> 2006;17:660-4.</a:t>
            </a:r>
          </a:p>
          <a:p>
            <a:r>
              <a:rPr lang="en-US" altLang="en-US" dirty="0"/>
              <a:t>6.	Barclay LJ, </a:t>
            </a:r>
            <a:r>
              <a:rPr lang="en-US" altLang="en-US" dirty="0" err="1"/>
              <a:t>Skarlicki</a:t>
            </a:r>
            <a:r>
              <a:rPr lang="en-US" altLang="en-US" dirty="0"/>
              <a:t> DP. Healing the wounds of organizational injustice: examining the benefits of expressive writing. The Journal of applied psychology 2009;94:511-23.</a:t>
            </a:r>
          </a:p>
          <a:p>
            <a:r>
              <a:rPr lang="en-US" altLang="en-US" dirty="0"/>
              <a:t> </a:t>
            </a:r>
          </a:p>
          <a:p>
            <a:endParaRPr lang="en-US" altLang="en-US" dirty="0"/>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2716" indent="-289505">
              <a:defRPr sz="2400">
                <a:solidFill>
                  <a:schemeClr val="tx1"/>
                </a:solidFill>
                <a:latin typeface="Times New Roman" pitchFamily="18" charset="0"/>
              </a:defRPr>
            </a:lvl2pPr>
            <a:lvl3pPr marL="1158023" indent="-231604">
              <a:defRPr sz="2400">
                <a:solidFill>
                  <a:schemeClr val="tx1"/>
                </a:solidFill>
                <a:latin typeface="Times New Roman" pitchFamily="18" charset="0"/>
              </a:defRPr>
            </a:lvl3pPr>
            <a:lvl4pPr marL="1621233" indent="-231604">
              <a:defRPr sz="2400">
                <a:solidFill>
                  <a:schemeClr val="tx1"/>
                </a:solidFill>
                <a:latin typeface="Times New Roman" pitchFamily="18" charset="0"/>
              </a:defRPr>
            </a:lvl4pPr>
            <a:lvl5pPr marL="2084443" indent="-231604">
              <a:defRPr sz="2400">
                <a:solidFill>
                  <a:schemeClr val="tx1"/>
                </a:solidFill>
                <a:latin typeface="Times New Roman" pitchFamily="18" charset="0"/>
              </a:defRPr>
            </a:lvl5pPr>
            <a:lvl6pPr marL="2547652" indent="-231604" eaLnBrk="0" fontAlgn="base" hangingPunct="0">
              <a:spcBef>
                <a:spcPct val="0"/>
              </a:spcBef>
              <a:spcAft>
                <a:spcPct val="0"/>
              </a:spcAft>
              <a:defRPr sz="2400">
                <a:solidFill>
                  <a:schemeClr val="tx1"/>
                </a:solidFill>
                <a:latin typeface="Times New Roman" pitchFamily="18" charset="0"/>
              </a:defRPr>
            </a:lvl6pPr>
            <a:lvl7pPr marL="3010861" indent="-231604" eaLnBrk="0" fontAlgn="base" hangingPunct="0">
              <a:spcBef>
                <a:spcPct val="0"/>
              </a:spcBef>
              <a:spcAft>
                <a:spcPct val="0"/>
              </a:spcAft>
              <a:defRPr sz="2400">
                <a:solidFill>
                  <a:schemeClr val="tx1"/>
                </a:solidFill>
                <a:latin typeface="Times New Roman" pitchFamily="18" charset="0"/>
              </a:defRPr>
            </a:lvl7pPr>
            <a:lvl8pPr marL="3474071" indent="-231604" eaLnBrk="0" fontAlgn="base" hangingPunct="0">
              <a:spcBef>
                <a:spcPct val="0"/>
              </a:spcBef>
              <a:spcAft>
                <a:spcPct val="0"/>
              </a:spcAft>
              <a:defRPr sz="2400">
                <a:solidFill>
                  <a:schemeClr val="tx1"/>
                </a:solidFill>
                <a:latin typeface="Times New Roman" pitchFamily="18" charset="0"/>
              </a:defRPr>
            </a:lvl8pPr>
            <a:lvl9pPr marL="3937280" indent="-231604" eaLnBrk="0" fontAlgn="base" hangingPunct="0">
              <a:spcBef>
                <a:spcPct val="0"/>
              </a:spcBef>
              <a:spcAft>
                <a:spcPct val="0"/>
              </a:spcAft>
              <a:defRPr sz="2400">
                <a:solidFill>
                  <a:schemeClr val="tx1"/>
                </a:solidFill>
                <a:latin typeface="Times New Roman" pitchFamily="18" charset="0"/>
              </a:defRPr>
            </a:lvl9pPr>
          </a:lstStyle>
          <a:p>
            <a:fld id="{C7C0FCF2-63DC-4FEB-8FF4-0EFB98E89ECA}" type="slidenum">
              <a:rPr lang="en-US" altLang="en-US" sz="1200">
                <a:solidFill>
                  <a:srgbClr val="000000"/>
                </a:solidFill>
              </a:rPr>
              <a:pPr/>
              <a:t>8</a:t>
            </a:fld>
            <a:endParaRPr lang="en-US" altLang="en-US" sz="1200">
              <a:solidFill>
                <a:srgbClr val="000000"/>
              </a:solidFill>
            </a:endParaRPr>
          </a:p>
        </p:txBody>
      </p:sp>
    </p:spTree>
    <p:extLst>
      <p:ext uri="{BB962C8B-B14F-4D97-AF65-F5344CB8AC3E}">
        <p14:creationId xmlns:p14="http://schemas.microsoft.com/office/powerpoint/2010/main" val="108249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how old you are, there have been people in your life that have helped and guided you to where you are today.  Perhaps a teacher, a coach, mentor, friend, or family member who has  been supportive to you and helped you during tough times or when you needed assistance with something.  Often we have not taken the time to properly thank those people for making a difference in our lives. Bounce Back Project encourages you to write a letter of gratitude to this person and share with them how important they have been to you.  </a:t>
            </a:r>
          </a:p>
        </p:txBody>
      </p:sp>
      <p:sp>
        <p:nvSpPr>
          <p:cNvPr id="4" name="Slide Number Placeholder 3"/>
          <p:cNvSpPr>
            <a:spLocks noGrp="1"/>
          </p:cNvSpPr>
          <p:nvPr>
            <p:ph type="sldNum" sz="quarter" idx="10"/>
          </p:nvPr>
        </p:nvSpPr>
        <p:spPr/>
        <p:txBody>
          <a:bodyPr/>
          <a:lstStyle/>
          <a:p>
            <a:fld id="{6A1ACAC2-397A-4226-8BD8-A94627A7AD62}" type="slidenum">
              <a:rPr lang="en-US" smtClean="0"/>
              <a:t>9</a:t>
            </a:fld>
            <a:endParaRPr lang="en-US"/>
          </a:p>
        </p:txBody>
      </p:sp>
    </p:spTree>
    <p:extLst>
      <p:ext uri="{BB962C8B-B14F-4D97-AF65-F5344CB8AC3E}">
        <p14:creationId xmlns:p14="http://schemas.microsoft.com/office/powerpoint/2010/main" val="56210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3CCD7E-B94D-4747-B599-2094B2279D2C}"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283298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CCD7E-B94D-4747-B599-2094B2279D2C}"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20463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CCD7E-B94D-4747-B599-2094B2279D2C}"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43EF06B-68AB-0C48-B916-43A0932BB57E}"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150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3CCD7E-B94D-4747-B599-2094B2279D2C}"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253608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3CCD7E-B94D-4747-B599-2094B2279D2C}"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43EF06B-68AB-0C48-B916-43A0932BB57E}"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67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3CCD7E-B94D-4747-B599-2094B2279D2C}"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105086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CCD7E-B94D-4747-B599-2094B2279D2C}"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16205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CCD7E-B94D-4747-B599-2094B2279D2C}"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23951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CCD7E-B94D-4747-B599-2094B2279D2C}"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418535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CCD7E-B94D-4747-B599-2094B2279D2C}"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409038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3CCD7E-B94D-4747-B599-2094B2279D2C}"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156047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3CCD7E-B94D-4747-B599-2094B2279D2C}"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303440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3CCD7E-B94D-4747-B599-2094B2279D2C}"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31257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CCD7E-B94D-4747-B599-2094B2279D2C}"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39439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3CCD7E-B94D-4747-B599-2094B2279D2C}"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321520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3CCD7E-B94D-4747-B599-2094B2279D2C}"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43EF06B-68AB-0C48-B916-43A0932BB57E}" type="slidenum">
              <a:rPr lang="en-US" smtClean="0"/>
              <a:t>‹#›</a:t>
            </a:fld>
            <a:endParaRPr lang="en-US"/>
          </a:p>
        </p:txBody>
      </p:sp>
    </p:spTree>
    <p:extLst>
      <p:ext uri="{BB962C8B-B14F-4D97-AF65-F5344CB8AC3E}">
        <p14:creationId xmlns:p14="http://schemas.microsoft.com/office/powerpoint/2010/main" val="212611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13CCD7E-B94D-4747-B599-2094B2279D2C}" type="datetimeFigureOut">
              <a:rPr lang="en-US" smtClean="0"/>
              <a:t>8/2/2021</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43EF06B-68AB-0C48-B916-43A0932BB57E}" type="slidenum">
              <a:rPr lang="en-US" smtClean="0"/>
              <a:t>‹#›</a:t>
            </a:fld>
            <a:endParaRPr lang="en-US"/>
          </a:p>
        </p:txBody>
      </p:sp>
    </p:spTree>
    <p:extLst>
      <p:ext uri="{BB962C8B-B14F-4D97-AF65-F5344CB8AC3E}">
        <p14:creationId xmlns:p14="http://schemas.microsoft.com/office/powerpoint/2010/main" val="313435614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Hv6vTKD6l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www.bouncebackproject.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A5Qpt1JRE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100470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a:bodyPr>
          <a:lstStyle/>
          <a:p>
            <a:r>
              <a:rPr lang="en-US" sz="3100" b="1">
                <a:solidFill>
                  <a:schemeClr val="tx2">
                    <a:lumMod val="75000"/>
                  </a:schemeClr>
                </a:solidFill>
              </a:rPr>
              <a:t>Gratitude Experiment</a:t>
            </a:r>
          </a:p>
        </p:txBody>
      </p:sp>
      <p:sp>
        <p:nvSpPr>
          <p:cNvPr id="34" name="Rectangle 33">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36" name="Straight Connector 35">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39"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0"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1"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2"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3"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4"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5"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6"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7"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8"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9"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0"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4089586" y="942108"/>
            <a:ext cx="4538871" cy="4217243"/>
          </a:xfrm>
        </p:spPr>
        <p:txBody>
          <a:bodyPr anchor="ctr">
            <a:normAutofit/>
          </a:bodyPr>
          <a:lstStyle/>
          <a:p>
            <a:pPr marL="0" indent="0">
              <a:buNone/>
            </a:pPr>
            <a:endParaRPr lang="en-US" dirty="0">
              <a:solidFill>
                <a:schemeClr val="tx2">
                  <a:lumMod val="75000"/>
                </a:schemeClr>
              </a:solidFill>
              <a:hlinkClick r:id="" action="ppaction://noaction"/>
            </a:endParaRPr>
          </a:p>
          <a:p>
            <a:pPr marL="0" indent="0">
              <a:buNone/>
            </a:pPr>
            <a:endParaRPr lang="en-US" dirty="0">
              <a:solidFill>
                <a:schemeClr val="tx2">
                  <a:lumMod val="75000"/>
                </a:schemeClr>
              </a:solidFill>
              <a:hlinkClick r:id="" action="ppaction://noaction"/>
            </a:endParaRPr>
          </a:p>
          <a:p>
            <a:pPr marL="0" indent="0">
              <a:buNone/>
            </a:pPr>
            <a:r>
              <a:rPr lang="en-US" sz="2600" dirty="0">
                <a:solidFill>
                  <a:schemeClr val="tx2">
                    <a:lumMod val="75000"/>
                  </a:schemeClr>
                </a:solidFill>
                <a:hlinkClick r:id="rId3">
                  <a:extLst>
                    <a:ext uri="{A12FA001-AC4F-418D-AE19-62706E023703}">
                      <ahyp:hlinkClr xmlns:ahyp="http://schemas.microsoft.com/office/drawing/2018/hyperlinkcolor" val="tx"/>
                    </a:ext>
                  </a:extLst>
                </a:hlinkClick>
              </a:rPr>
              <a:t>Science of Being Happy</a:t>
            </a:r>
            <a:endParaRPr lang="en-US" sz="2600" dirty="0">
              <a:solidFill>
                <a:schemeClr val="tx2">
                  <a:lumMod val="75000"/>
                </a:schemeClr>
              </a:solidFill>
            </a:endParaRPr>
          </a:p>
        </p:txBody>
      </p:sp>
      <p:pic>
        <p:nvPicPr>
          <p:cNvPr id="27" name="Picture 26">
            <a:extLst>
              <a:ext uri="{FF2B5EF4-FFF2-40B4-BE49-F238E27FC236}">
                <a16:creationId xmlns:a16="http://schemas.microsoft.com/office/drawing/2014/main" id="{988CE292-576C-2A4A-8B24-44892B3FD5FC}"/>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45875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bg2">
                    <a:lumMod val="25000"/>
                  </a:schemeClr>
                </a:solidFill>
              </a:rPr>
              <a:t>Gratitude Letter Effectiveness</a:t>
            </a:r>
          </a:p>
        </p:txBody>
      </p:sp>
      <p:pic>
        <p:nvPicPr>
          <p:cNvPr id="4" name="Content Placeholder 3"/>
          <p:cNvPicPr>
            <a:picLocks noGrp="1" noChangeAspect="1"/>
          </p:cNvPicPr>
          <p:nvPr>
            <p:ph idx="1"/>
          </p:nvPr>
        </p:nvPicPr>
        <p:blipFill>
          <a:blip r:embed="rId3"/>
          <a:stretch>
            <a:fillRect/>
          </a:stretch>
        </p:blipFill>
        <p:spPr>
          <a:xfrm>
            <a:off x="2734681" y="1982431"/>
            <a:ext cx="5010238" cy="4354353"/>
          </a:xfrm>
          <a:prstGeom prst="rect">
            <a:avLst/>
          </a:prstGeom>
        </p:spPr>
      </p:pic>
      <p:pic>
        <p:nvPicPr>
          <p:cNvPr id="7" name="Picture 6">
            <a:extLst>
              <a:ext uri="{FF2B5EF4-FFF2-40B4-BE49-F238E27FC236}">
                <a16:creationId xmlns:a16="http://schemas.microsoft.com/office/drawing/2014/main" id="{ACF4F396-4EE3-3846-8632-77819360A91C}"/>
              </a:ext>
            </a:extLst>
          </p:cNvPr>
          <p:cNvPicPr>
            <a:picLocks noChangeAspect="1"/>
          </p:cNvPicPr>
          <p:nvPr/>
        </p:nvPicPr>
        <p:blipFill>
          <a:blip r:embed="rId4"/>
          <a:stretch>
            <a:fillRect/>
          </a:stretch>
        </p:blipFill>
        <p:spPr>
          <a:xfrm>
            <a:off x="8406580" y="6043382"/>
            <a:ext cx="497020" cy="586804"/>
          </a:xfrm>
          <a:prstGeom prst="rect">
            <a:avLst/>
          </a:prstGeom>
        </p:spPr>
      </p:pic>
      <p:sp>
        <p:nvSpPr>
          <p:cNvPr id="9" name="Rectangle 8">
            <a:extLst>
              <a:ext uri="{FF2B5EF4-FFF2-40B4-BE49-F238E27FC236}">
                <a16:creationId xmlns:a16="http://schemas.microsoft.com/office/drawing/2014/main" id="{89440A48-3976-C245-A248-B82C357E9EE5}"/>
              </a:ext>
            </a:extLst>
          </p:cNvPr>
          <p:cNvSpPr/>
          <p:nvPr/>
        </p:nvSpPr>
        <p:spPr>
          <a:xfrm>
            <a:off x="3044327" y="1535668"/>
            <a:ext cx="4390946" cy="369332"/>
          </a:xfrm>
          <a:prstGeom prst="rect">
            <a:avLst/>
          </a:prstGeom>
        </p:spPr>
        <p:txBody>
          <a:bodyPr wrap="none">
            <a:spAutoFit/>
          </a:bodyPr>
          <a:lstStyle/>
          <a:p>
            <a:r>
              <a:rPr lang="en-US" altLang="en-US" dirty="0">
                <a:latin typeface="Arial" panose="020B0604020202020204" pitchFamily="34" charset="0"/>
                <a:cs typeface="Arial" panose="020B0604020202020204" pitchFamily="34" charset="0"/>
              </a:rPr>
              <a:t> Seligman, Steen, Park &amp; Petersen, 2005</a:t>
            </a:r>
            <a:endParaRPr lang="en-US" dirty="0"/>
          </a:p>
        </p:txBody>
      </p:sp>
    </p:spTree>
    <p:extLst>
      <p:ext uri="{BB962C8B-B14F-4D97-AF65-F5344CB8AC3E}">
        <p14:creationId xmlns:p14="http://schemas.microsoft.com/office/powerpoint/2010/main" val="359206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bg2">
                    <a:lumMod val="25000"/>
                  </a:schemeClr>
                </a:solidFill>
              </a:rPr>
              <a:t>Gratitude Letter Effectiveness</a:t>
            </a:r>
          </a:p>
        </p:txBody>
      </p:sp>
      <p:pic>
        <p:nvPicPr>
          <p:cNvPr id="5" name="Picture 4"/>
          <p:cNvPicPr>
            <a:picLocks noChangeAspect="1"/>
          </p:cNvPicPr>
          <p:nvPr/>
        </p:nvPicPr>
        <p:blipFill>
          <a:blip r:embed="rId3"/>
          <a:stretch>
            <a:fillRect/>
          </a:stretch>
        </p:blipFill>
        <p:spPr>
          <a:xfrm>
            <a:off x="2702284" y="1955463"/>
            <a:ext cx="5075031" cy="4381321"/>
          </a:xfrm>
          <a:prstGeom prst="rect">
            <a:avLst/>
          </a:prstGeom>
        </p:spPr>
      </p:pic>
      <p:pic>
        <p:nvPicPr>
          <p:cNvPr id="7" name="Picture 6">
            <a:extLst>
              <a:ext uri="{FF2B5EF4-FFF2-40B4-BE49-F238E27FC236}">
                <a16:creationId xmlns:a16="http://schemas.microsoft.com/office/drawing/2014/main" id="{ACF4F396-4EE3-3846-8632-77819360A91C}"/>
              </a:ext>
            </a:extLst>
          </p:cNvPr>
          <p:cNvPicPr>
            <a:picLocks noChangeAspect="1"/>
          </p:cNvPicPr>
          <p:nvPr/>
        </p:nvPicPr>
        <p:blipFill>
          <a:blip r:embed="rId4"/>
          <a:stretch>
            <a:fillRect/>
          </a:stretch>
        </p:blipFill>
        <p:spPr>
          <a:xfrm>
            <a:off x="8406580" y="6043382"/>
            <a:ext cx="497020" cy="586804"/>
          </a:xfrm>
          <a:prstGeom prst="rect">
            <a:avLst/>
          </a:prstGeom>
        </p:spPr>
      </p:pic>
      <p:sp>
        <p:nvSpPr>
          <p:cNvPr id="10" name="Rectangle 9">
            <a:extLst>
              <a:ext uri="{FF2B5EF4-FFF2-40B4-BE49-F238E27FC236}">
                <a16:creationId xmlns:a16="http://schemas.microsoft.com/office/drawing/2014/main" id="{CF27458E-797D-BE4F-8E0C-F880A5C584B8}"/>
              </a:ext>
            </a:extLst>
          </p:cNvPr>
          <p:cNvSpPr/>
          <p:nvPr/>
        </p:nvSpPr>
        <p:spPr>
          <a:xfrm>
            <a:off x="3044326" y="1535668"/>
            <a:ext cx="4390946" cy="369332"/>
          </a:xfrm>
          <a:prstGeom prst="rect">
            <a:avLst/>
          </a:prstGeom>
        </p:spPr>
        <p:txBody>
          <a:bodyPr wrap="none">
            <a:spAutoFit/>
          </a:bodyPr>
          <a:lstStyle/>
          <a:p>
            <a:r>
              <a:rPr lang="en-US" altLang="en-US" dirty="0">
                <a:latin typeface="Arial" panose="020B0604020202020204" pitchFamily="34" charset="0"/>
                <a:cs typeface="Arial" panose="020B0604020202020204" pitchFamily="34" charset="0"/>
              </a:rPr>
              <a:t> Seligman, Steen, Park &amp; Petersen, 2005</a:t>
            </a:r>
            <a:endParaRPr lang="en-US" dirty="0"/>
          </a:p>
        </p:txBody>
      </p:sp>
    </p:spTree>
    <p:extLst>
      <p:ext uri="{BB962C8B-B14F-4D97-AF65-F5344CB8AC3E}">
        <p14:creationId xmlns:p14="http://schemas.microsoft.com/office/powerpoint/2010/main" val="366140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44693" y="624110"/>
            <a:ext cx="6683766" cy="1280890"/>
          </a:xfrm>
        </p:spPr>
        <p:txBody>
          <a:bodyPr>
            <a:normAutofit/>
          </a:bodyPr>
          <a:lstStyle/>
          <a:p>
            <a:r>
              <a:rPr lang="en-US" b="1" dirty="0">
                <a:solidFill>
                  <a:schemeClr val="tx1"/>
                </a:solidFill>
              </a:rPr>
              <a:t>Gratitude</a:t>
            </a:r>
          </a:p>
        </p:txBody>
      </p:sp>
      <p:sp>
        <p:nvSpPr>
          <p:cNvPr id="14" name="Rectangle 13">
            <a:extLst>
              <a:ext uri="{FF2B5EF4-FFF2-40B4-BE49-F238E27FC236}">
                <a16:creationId xmlns:a16="http://schemas.microsoft.com/office/drawing/2014/main" id="{047FC0EE-347A-48CD-B437-8E3C1E680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531E865F-583A-41A7-8FC4-630555C08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Picture 6">
            <a:extLst>
              <a:ext uri="{FF2B5EF4-FFF2-40B4-BE49-F238E27FC236}">
                <a16:creationId xmlns:a16="http://schemas.microsoft.com/office/drawing/2014/main" id="{92065781-5412-E347-8C4F-5BC19700DF01}"/>
              </a:ext>
            </a:extLst>
          </p:cNvPr>
          <p:cNvPicPr>
            <a:picLocks noChangeAspect="1"/>
          </p:cNvPicPr>
          <p:nvPr/>
        </p:nvPicPr>
        <p:blipFill>
          <a:blip r:embed="rId3"/>
          <a:stretch>
            <a:fillRect/>
          </a:stretch>
        </p:blipFill>
        <p:spPr>
          <a:xfrm>
            <a:off x="8406580" y="6043382"/>
            <a:ext cx="497020" cy="586804"/>
          </a:xfrm>
          <a:prstGeom prst="rect">
            <a:avLst/>
          </a:prstGeom>
        </p:spPr>
      </p:pic>
      <p:graphicFrame>
        <p:nvGraphicFramePr>
          <p:cNvPr id="5" name="Content Placeholder 2">
            <a:extLst>
              <a:ext uri="{FF2B5EF4-FFF2-40B4-BE49-F238E27FC236}">
                <a16:creationId xmlns:a16="http://schemas.microsoft.com/office/drawing/2014/main" id="{1433CA8A-783E-4DB9-9207-155B8C4FB17E}"/>
              </a:ext>
            </a:extLst>
          </p:cNvPr>
          <p:cNvGraphicFramePr>
            <a:graphicFrameLocks noGrp="1"/>
          </p:cNvGraphicFramePr>
          <p:nvPr>
            <p:ph idx="1"/>
            <p:extLst>
              <p:ext uri="{D42A27DB-BD31-4B8C-83A1-F6EECF244321}">
                <p14:modId xmlns:p14="http://schemas.microsoft.com/office/powerpoint/2010/main" val="94011012"/>
              </p:ext>
            </p:extLst>
          </p:nvPr>
        </p:nvGraphicFramePr>
        <p:xfrm>
          <a:off x="1941909" y="2265760"/>
          <a:ext cx="6686550" cy="3777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7837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400" b="1">
                <a:solidFill>
                  <a:schemeClr val="bg1"/>
                </a:solidFill>
              </a:rPr>
              <a:t>Gratitude? </a:t>
            </a:r>
          </a:p>
        </p:txBody>
      </p:sp>
      <p:sp>
        <p:nvSpPr>
          <p:cNvPr id="3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2" name="Rectangle 3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pPr marL="0" indent="0">
              <a:buNone/>
            </a:pPr>
            <a:endParaRPr lang="en-US" dirty="0"/>
          </a:p>
          <a:p>
            <a:pPr marL="0" indent="0" algn="ctr">
              <a:buNone/>
            </a:pPr>
            <a:r>
              <a:rPr lang="en-US" sz="3200" dirty="0"/>
              <a:t>Gratitude starts where our entitlement ends.</a:t>
            </a:r>
          </a:p>
        </p:txBody>
      </p:sp>
      <p:pic>
        <p:nvPicPr>
          <p:cNvPr id="23" name="Picture 22">
            <a:extLst>
              <a:ext uri="{FF2B5EF4-FFF2-40B4-BE49-F238E27FC236}">
                <a16:creationId xmlns:a16="http://schemas.microsoft.com/office/drawing/2014/main" id="{08AADE75-F587-6E45-9AE4-64656CA0A6C0}"/>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05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800" b="1">
                <a:solidFill>
                  <a:schemeClr val="bg1"/>
                </a:solidFill>
              </a:rPr>
              <a:t>Lollipop Moments</a:t>
            </a:r>
          </a:p>
        </p:txBody>
      </p:sp>
      <p:sp>
        <p:nvSpPr>
          <p:cNvPr id="14"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6" name="Rectangle 15">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6789392-EB21-304C-8328-4D0F8EBF4AC1}"/>
              </a:ext>
            </a:extLst>
          </p:cNvPr>
          <p:cNvPicPr>
            <a:picLocks noChangeAspect="1"/>
          </p:cNvPicPr>
          <p:nvPr/>
        </p:nvPicPr>
        <p:blipFill>
          <a:blip r:embed="rId3"/>
          <a:stretch>
            <a:fillRect/>
          </a:stretch>
        </p:blipFill>
        <p:spPr>
          <a:xfrm>
            <a:off x="8406580" y="6043382"/>
            <a:ext cx="497020" cy="586804"/>
          </a:xfrm>
          <a:prstGeom prst="rect">
            <a:avLst/>
          </a:prstGeom>
        </p:spPr>
      </p:pic>
      <p:graphicFrame>
        <p:nvGraphicFramePr>
          <p:cNvPr id="5" name="Content Placeholder 2">
            <a:extLst>
              <a:ext uri="{FF2B5EF4-FFF2-40B4-BE49-F238E27FC236}">
                <a16:creationId xmlns:a16="http://schemas.microsoft.com/office/drawing/2014/main" id="{E72C2AD3-01F8-4307-9391-9F740BB1AB91}"/>
              </a:ext>
            </a:extLst>
          </p:cNvPr>
          <p:cNvGraphicFramePr>
            <a:graphicFrameLocks noGrp="1"/>
          </p:cNvGraphicFramePr>
          <p:nvPr>
            <p:ph idx="1"/>
            <p:extLst>
              <p:ext uri="{D42A27DB-BD31-4B8C-83A1-F6EECF244321}">
                <p14:modId xmlns:p14="http://schemas.microsoft.com/office/powerpoint/2010/main" val="2870862449"/>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521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1901B5-54FD-4B44-A07E-D651282DF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46172" y="624110"/>
            <a:ext cx="7284749" cy="1280890"/>
          </a:xfrm>
        </p:spPr>
        <p:txBody>
          <a:bodyPr>
            <a:normAutofit/>
          </a:bodyPr>
          <a:lstStyle/>
          <a:p>
            <a:r>
              <a:rPr lang="en-US" b="1"/>
              <a:t>Gratitude Exercises To Do</a:t>
            </a:r>
            <a:endParaRPr lang="en-US"/>
          </a:p>
        </p:txBody>
      </p:sp>
      <p:sp>
        <p:nvSpPr>
          <p:cNvPr id="13" name="Rectangle 12">
            <a:extLst>
              <a:ext uri="{FF2B5EF4-FFF2-40B4-BE49-F238E27FC236}">
                <a16:creationId xmlns:a16="http://schemas.microsoft.com/office/drawing/2014/main" id="{27405D71-C37E-449D-A61C-11064F760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6C97661C-87C2-4FD2-AE84-0FA740CF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Picture 3">
            <a:extLst>
              <a:ext uri="{FF2B5EF4-FFF2-40B4-BE49-F238E27FC236}">
                <a16:creationId xmlns:a16="http://schemas.microsoft.com/office/drawing/2014/main" id="{67BE3E37-B01B-BE47-9C96-52EEF65C4B51}"/>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6" name="Content Placeholder 2">
            <a:extLst>
              <a:ext uri="{FF2B5EF4-FFF2-40B4-BE49-F238E27FC236}">
                <a16:creationId xmlns:a16="http://schemas.microsoft.com/office/drawing/2014/main" id="{F6930BD8-4F0E-4FEE-A03B-CF9995B3F4BC}"/>
              </a:ext>
            </a:extLst>
          </p:cNvPr>
          <p:cNvGraphicFramePr>
            <a:graphicFrameLocks noGrp="1"/>
          </p:cNvGraphicFramePr>
          <p:nvPr>
            <p:ph idx="1"/>
            <p:extLst>
              <p:ext uri="{D42A27DB-BD31-4B8C-83A1-F6EECF244321}">
                <p14:modId xmlns:p14="http://schemas.microsoft.com/office/powerpoint/2010/main" val="1947396344"/>
              </p:ext>
            </p:extLst>
          </p:nvPr>
        </p:nvGraphicFramePr>
        <p:xfrm>
          <a:off x="852269" y="1529862"/>
          <a:ext cx="7778652" cy="4214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1212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91441" y="80409"/>
            <a:ext cx="5814761" cy="669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295C180-9CF8-4C49-A7C1-8E033052EF34}"/>
              </a:ext>
            </a:extLst>
          </p:cNvPr>
          <p:cNvPicPr>
            <a:picLocks noChangeAspect="1"/>
          </p:cNvPicPr>
          <p:nvPr/>
        </p:nvPicPr>
        <p:blipFill>
          <a:blip r:embed="rId4"/>
          <a:stretch>
            <a:fillRect/>
          </a:stretch>
        </p:blipFill>
        <p:spPr>
          <a:xfrm>
            <a:off x="8451013" y="6110378"/>
            <a:ext cx="497020" cy="586804"/>
          </a:xfrm>
          <a:prstGeom prst="rect">
            <a:avLst/>
          </a:prstGeom>
        </p:spPr>
      </p:pic>
    </p:spTree>
    <p:extLst>
      <p:ext uri="{BB962C8B-B14F-4D97-AF65-F5344CB8AC3E}">
        <p14:creationId xmlns:p14="http://schemas.microsoft.com/office/powerpoint/2010/main" val="250025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4"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8"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5" name="Rectangle 44">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2219" y="1442988"/>
            <a:ext cx="5294177" cy="4544090"/>
          </a:xfrm>
        </p:spPr>
        <p:txBody>
          <a:bodyPr vert="horz" lIns="91440" tIns="45720" rIns="91440" bIns="45720" rtlCol="0" anchor="ctr">
            <a:noAutofit/>
          </a:bodyPr>
          <a:lstStyle/>
          <a:p>
            <a:pPr lvl="0" algn="r">
              <a:lnSpc>
                <a:spcPct val="90000"/>
              </a:lnSpc>
            </a:pPr>
            <a:r>
              <a:rPr lang="en-US" sz="2400" dirty="0"/>
              <a:t>Want to Become Part </a:t>
            </a:r>
            <a:br>
              <a:rPr lang="en-US" sz="2400" dirty="0"/>
            </a:br>
            <a:r>
              <a:rPr lang="en-US" sz="2400" dirty="0"/>
              <a:t>of the Movement?</a:t>
            </a:r>
            <a:br>
              <a:rPr lang="en-US" sz="2400" dirty="0"/>
            </a:br>
            <a:br>
              <a:rPr lang="en-US" sz="2400" dirty="0"/>
            </a:br>
            <a:r>
              <a:rPr lang="en-US" sz="2400" dirty="0"/>
              <a:t>Text </a:t>
            </a:r>
            <a:r>
              <a:rPr lang="en-US" sz="2400" dirty="0" err="1"/>
              <a:t>bounceback</a:t>
            </a:r>
            <a:r>
              <a:rPr lang="en-US" sz="2400" dirty="0"/>
              <a:t> to: 833-956-0928</a:t>
            </a:r>
            <a:br>
              <a:rPr lang="en-US" sz="2400" dirty="0"/>
            </a:br>
            <a:br>
              <a:rPr lang="en-US" sz="2400" dirty="0"/>
            </a:br>
            <a:r>
              <a:rPr lang="en-US" sz="2400" dirty="0"/>
              <a:t>Like us on Facebook: </a:t>
            </a:r>
            <a:br>
              <a:rPr lang="en-US" sz="2400" dirty="0"/>
            </a:br>
            <a:r>
              <a:rPr lang="en-US" sz="2400" dirty="0"/>
              <a:t>Bounce Back Project</a:t>
            </a:r>
            <a:br>
              <a:rPr lang="en-US" sz="2400" dirty="0"/>
            </a:br>
            <a:br>
              <a:rPr lang="en-US" sz="2400" dirty="0"/>
            </a:br>
            <a:r>
              <a:rPr lang="en-US" sz="2400" dirty="0"/>
              <a:t>Check out our web pages:</a:t>
            </a:r>
            <a:br>
              <a:rPr lang="en-US" sz="2400" dirty="0"/>
            </a:br>
            <a:r>
              <a:rPr lang="en-US" sz="2400" u="sng" dirty="0">
                <a:hlinkClick r:id="rId3">
                  <a:extLst>
                    <a:ext uri="{A12FA001-AC4F-418D-AE19-62706E023703}">
                      <ahyp:hlinkClr xmlns:ahyp="http://schemas.microsoft.com/office/drawing/2018/hyperlinkcolor" val="tx"/>
                    </a:ext>
                  </a:extLst>
                </a:hlinkClick>
              </a:rPr>
              <a:t>www.bouncebackproject.org</a:t>
            </a:r>
            <a:br>
              <a:rPr lang="en-US" sz="2400" u="sng" dirty="0"/>
            </a:br>
            <a:br>
              <a:rPr lang="en-US" sz="2400" u="sng" dirty="0"/>
            </a:br>
            <a:r>
              <a:rPr lang="en-US" sz="2400" dirty="0"/>
              <a:t>Sign up for newsletter:</a:t>
            </a:r>
            <a:br>
              <a:rPr lang="en-US" sz="2400" u="sng" dirty="0"/>
            </a:br>
            <a:r>
              <a:rPr lang="en-US" sz="2400" u="sng" dirty="0"/>
              <a:t>https://</a:t>
            </a:r>
            <a:r>
              <a:rPr lang="en-US" sz="2400" u="sng" dirty="0" err="1"/>
              <a:t>bit.ly</a:t>
            </a:r>
            <a:r>
              <a:rPr lang="en-US" sz="2400" u="sng" dirty="0"/>
              <a:t>/3wVS3zo</a:t>
            </a:r>
            <a:br>
              <a:rPr lang="en-US" sz="1200" b="1" u="sng" dirty="0">
                <a:solidFill>
                  <a:schemeClr val="tx1"/>
                </a:solidFill>
              </a:rPr>
            </a:br>
            <a:br>
              <a:rPr lang="en-US" sz="1200" dirty="0">
                <a:solidFill>
                  <a:schemeClr val="tx1"/>
                </a:solidFill>
              </a:rPr>
            </a:br>
            <a:endParaRPr lang="en-US" sz="2400" dirty="0">
              <a:solidFill>
                <a:schemeClr val="tx2">
                  <a:lumMod val="75000"/>
                </a:schemeClr>
              </a:solidFill>
            </a:endParaRPr>
          </a:p>
        </p:txBody>
      </p:sp>
      <p:sp>
        <p:nvSpPr>
          <p:cNvPr id="47" name="Rectangle 46">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49" name="Straight Connector 48">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897"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2C46D-6977-1440-853A-3CAD7369B8D0}"/>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18599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8" name="Group 9">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23">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5"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0" name="Rectangle 37">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2" name="Rectangle 41">
            <a:extLst>
              <a:ext uri="{FF2B5EF4-FFF2-40B4-BE49-F238E27FC236}">
                <a16:creationId xmlns:a16="http://schemas.microsoft.com/office/drawing/2014/main" id="{241D049E-2C7B-4131-B81E-E5B643BD6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3">
            <a:extLst>
              <a:ext uri="{FF2B5EF4-FFF2-40B4-BE49-F238E27FC236}">
                <a16:creationId xmlns:a16="http://schemas.microsoft.com/office/drawing/2014/main" id="{91635463-D121-4B16-AB61-D492DD3F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999EEFA1-CA65-9849-9B74-205A8682681A}"/>
              </a:ext>
            </a:extLst>
          </p:cNvPr>
          <p:cNvPicPr>
            <a:picLocks noChangeAspect="1"/>
          </p:cNvPicPr>
          <p:nvPr/>
        </p:nvPicPr>
        <p:blipFill>
          <a:blip r:embed="rId2"/>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130549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51BE15AD-74D9-4540-AECA-6A338D30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itle 1">
            <a:extLst>
              <a:ext uri="{FF2B5EF4-FFF2-40B4-BE49-F238E27FC236}">
                <a16:creationId xmlns:a16="http://schemas.microsoft.com/office/drawing/2014/main" id="{457E2CD7-4B92-6642-BCF5-7D37DA421A5C}"/>
              </a:ext>
            </a:extLst>
          </p:cNvPr>
          <p:cNvSpPr txBox="1">
            <a:spLocks/>
          </p:cNvSpPr>
          <p:nvPr/>
        </p:nvSpPr>
        <p:spPr>
          <a:xfrm>
            <a:off x="1346172" y="624110"/>
            <a:ext cx="7284749" cy="12808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defTabSz="457200">
              <a:spcAft>
                <a:spcPts val="338"/>
              </a:spcAft>
            </a:pPr>
            <a:r>
              <a:rPr lang="en-US" b="0" i="0" cap="none" spc="-150" dirty="0">
                <a:solidFill>
                  <a:schemeClr val="accent2">
                    <a:lumMod val="75000"/>
                  </a:schemeClr>
                </a:solidFill>
                <a:effectLst/>
              </a:rPr>
              <a:t>What is Bounce Back Project?</a:t>
            </a:r>
          </a:p>
        </p:txBody>
      </p:sp>
      <p:sp>
        <p:nvSpPr>
          <p:cNvPr id="126" name="Rectangle 125">
            <a:extLst>
              <a:ext uri="{FF2B5EF4-FFF2-40B4-BE49-F238E27FC236}">
                <a16:creationId xmlns:a16="http://schemas.microsoft.com/office/drawing/2014/main" id="{5E2E47D1-2C32-4FB7-A5F0-F31C8F39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8" name="Freeform 11">
            <a:extLst>
              <a:ext uri="{FF2B5EF4-FFF2-40B4-BE49-F238E27FC236}">
                <a16:creationId xmlns:a16="http://schemas.microsoft.com/office/drawing/2014/main" id="{884C5A90-A356-4F6E-92BE-AA652747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 name="Picture 7">
            <a:extLst>
              <a:ext uri="{FF2B5EF4-FFF2-40B4-BE49-F238E27FC236}">
                <a16:creationId xmlns:a16="http://schemas.microsoft.com/office/drawing/2014/main" id="{55F2221F-7B3B-AB48-A436-950C7F0CEB12}"/>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1277590217"/>
              </p:ext>
            </p:extLst>
          </p:nvPr>
        </p:nvGraphicFramePr>
        <p:xfrm>
          <a:off x="1346172" y="2222983"/>
          <a:ext cx="6740553" cy="3653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934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a:prstGeom prst="ellipse">
            <a:avLst/>
          </a:prstGeom>
        </p:spPr>
        <p:txBody>
          <a:bodyPr anchor="ctr">
            <a:normAutofit/>
          </a:bodyPr>
          <a:lstStyle/>
          <a:p>
            <a:r>
              <a:rPr lang="en-US" sz="3100" b="1" dirty="0">
                <a:solidFill>
                  <a:schemeClr val="tx2">
                    <a:lumMod val="75000"/>
                  </a:schemeClr>
                </a:solidFill>
              </a:rPr>
              <a:t>Bounce</a:t>
            </a:r>
            <a:r>
              <a:rPr lang="en-US" sz="3100" dirty="0">
                <a:solidFill>
                  <a:schemeClr val="tx2">
                    <a:lumMod val="75000"/>
                  </a:schemeClr>
                </a:solidFill>
              </a:rPr>
              <a:t> </a:t>
            </a:r>
            <a:r>
              <a:rPr lang="en-US" sz="3100" b="1" dirty="0">
                <a:solidFill>
                  <a:schemeClr val="tx2">
                    <a:lumMod val="75000"/>
                  </a:schemeClr>
                </a:solidFill>
              </a:rPr>
              <a:t>Back</a:t>
            </a:r>
            <a:br>
              <a:rPr lang="en-US" sz="3100" b="1" dirty="0">
                <a:solidFill>
                  <a:schemeClr val="tx2">
                    <a:lumMod val="75000"/>
                  </a:schemeClr>
                </a:solidFill>
              </a:rPr>
            </a:br>
            <a:r>
              <a:rPr lang="en-US" sz="3100" b="1" dirty="0">
                <a:solidFill>
                  <a:schemeClr val="tx2">
                    <a:lumMod val="75000"/>
                  </a:schemeClr>
                </a:solidFill>
              </a:rPr>
              <a:t>Project Tools</a:t>
            </a:r>
          </a:p>
        </p:txBody>
      </p:sp>
      <p:sp>
        <p:nvSpPr>
          <p:cNvPr id="16" name="Rectangle 15">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21"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3786796" y="942108"/>
            <a:ext cx="4841662" cy="4969114"/>
          </a:xfrm>
        </p:spPr>
        <p:txBody>
          <a:bodyPr anchor="ctr">
            <a:normAutofit/>
          </a:bodyPr>
          <a:lstStyle/>
          <a:p>
            <a:pPr marL="0" indent="0">
              <a:buNone/>
            </a:pPr>
            <a:r>
              <a:rPr lang="en-US">
                <a:solidFill>
                  <a:schemeClr val="tx2">
                    <a:lumMod val="75000"/>
                  </a:schemeClr>
                </a:solidFill>
              </a:rPr>
              <a:t>Purpose: to expand resilience by retraining our mind to focus on the positive, increase the feelings of well-being and decrease the feelings of depression</a:t>
            </a:r>
          </a:p>
          <a:p>
            <a:pPr>
              <a:buFontTx/>
              <a:buChar char="-"/>
            </a:pPr>
            <a:r>
              <a:rPr lang="en-US">
                <a:solidFill>
                  <a:schemeClr val="tx2">
                    <a:lumMod val="75000"/>
                  </a:schemeClr>
                </a:solidFill>
              </a:rPr>
              <a:t>Random Acts of Kindness</a:t>
            </a:r>
          </a:p>
          <a:p>
            <a:pPr>
              <a:buFontTx/>
              <a:buChar char="-"/>
            </a:pPr>
            <a:r>
              <a:rPr lang="en-US">
                <a:solidFill>
                  <a:schemeClr val="tx2">
                    <a:lumMod val="75000"/>
                  </a:schemeClr>
                </a:solidFill>
              </a:rPr>
              <a:t>Three Good Things</a:t>
            </a:r>
          </a:p>
          <a:p>
            <a:pPr>
              <a:buFontTx/>
              <a:buChar char="-"/>
            </a:pPr>
            <a:r>
              <a:rPr lang="en-US">
                <a:solidFill>
                  <a:schemeClr val="tx2">
                    <a:lumMod val="75000"/>
                  </a:schemeClr>
                </a:solidFill>
              </a:rPr>
              <a:t>Gratitude </a:t>
            </a:r>
          </a:p>
          <a:p>
            <a:pPr>
              <a:buFontTx/>
              <a:buChar char="-"/>
            </a:pPr>
            <a:r>
              <a:rPr lang="en-US">
                <a:solidFill>
                  <a:schemeClr val="tx2">
                    <a:lumMod val="75000"/>
                  </a:schemeClr>
                </a:solidFill>
              </a:rPr>
              <a:t>Social Connections</a:t>
            </a:r>
          </a:p>
          <a:p>
            <a:pPr>
              <a:buFontTx/>
              <a:buChar char="-"/>
            </a:pPr>
            <a:r>
              <a:rPr lang="en-US">
                <a:solidFill>
                  <a:schemeClr val="tx2">
                    <a:lumMod val="75000"/>
                  </a:schemeClr>
                </a:solidFill>
              </a:rPr>
              <a:t>Mindfulness and Self-Care</a:t>
            </a:r>
          </a:p>
          <a:p>
            <a:pPr>
              <a:buFontTx/>
              <a:buChar char="-"/>
            </a:pPr>
            <a:r>
              <a:rPr lang="en-US">
                <a:solidFill>
                  <a:schemeClr val="tx2">
                    <a:lumMod val="75000"/>
                  </a:schemeClr>
                </a:solidFill>
              </a:rPr>
              <a:t>Purpose</a:t>
            </a:r>
          </a:p>
        </p:txBody>
      </p:sp>
      <p:pic>
        <p:nvPicPr>
          <p:cNvPr id="9" name="Picture 8">
            <a:extLst>
              <a:ext uri="{FF2B5EF4-FFF2-40B4-BE49-F238E27FC236}">
                <a16:creationId xmlns:a16="http://schemas.microsoft.com/office/drawing/2014/main" id="{EEC05F4E-4823-C14C-911B-C2C3851122FC}"/>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28786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6" name="Group 38">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40"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1"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2"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3"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4"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5"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6"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7"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8"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9"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0"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1"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8" name="Group 52">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54"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5"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6"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7"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8"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9"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0"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1"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2"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3"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4"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5"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9" name="Rectangle 66">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1" name="Rectangle 70">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72">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2">
              <a:lumMod val="90000"/>
            </a:schemeClr>
          </a:solidFill>
        </p:grpSpPr>
        <p:sp>
          <p:nvSpPr>
            <p:cNvPr id="74"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93"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78"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79"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2"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3"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4"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87"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5670183"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p:cNvSpPr>
            <a:spLocks noGrp="1"/>
          </p:cNvSpPr>
          <p:nvPr>
            <p:ph type="title"/>
          </p:nvPr>
        </p:nvSpPr>
        <p:spPr>
          <a:xfrm>
            <a:off x="740411" y="1318590"/>
            <a:ext cx="3826619" cy="4220820"/>
          </a:xfrm>
        </p:spPr>
        <p:txBody>
          <a:bodyPr vert="horz" lIns="91440" tIns="45720" rIns="91440" bIns="45720" rtlCol="0" anchor="ctr">
            <a:normAutofit/>
          </a:bodyPr>
          <a:lstStyle/>
          <a:p>
            <a:r>
              <a:rPr lang="en-US" sz="5400" b="1">
                <a:solidFill>
                  <a:srgbClr val="FFFFFF"/>
                </a:solidFill>
              </a:rPr>
              <a:t>Gratitude</a:t>
            </a:r>
            <a:endParaRPr lang="en-US" sz="5400">
              <a:solidFill>
                <a:srgbClr val="FFFFFF"/>
              </a:solidFill>
            </a:endParaRPr>
          </a:p>
        </p:txBody>
      </p:sp>
      <p:pic>
        <p:nvPicPr>
          <p:cNvPr id="34" name="Picture 33">
            <a:extLst>
              <a:ext uri="{FF2B5EF4-FFF2-40B4-BE49-F238E27FC236}">
                <a16:creationId xmlns:a16="http://schemas.microsoft.com/office/drawing/2014/main" id="{FDDAF9AB-ADF1-D04F-AEB5-9CC46230BB49}"/>
              </a:ext>
            </a:extLst>
          </p:cNvPr>
          <p:cNvPicPr>
            <a:picLocks noChangeAspect="1"/>
          </p:cNvPicPr>
          <p:nvPr/>
        </p:nvPicPr>
        <p:blipFill>
          <a:blip r:embed="rId3"/>
          <a:stretch>
            <a:fillRect/>
          </a:stretch>
        </p:blipFill>
        <p:spPr>
          <a:xfrm>
            <a:off x="8406580" y="6072878"/>
            <a:ext cx="497020" cy="586804"/>
          </a:xfrm>
          <a:prstGeom prst="rect">
            <a:avLst/>
          </a:prstGeom>
        </p:spPr>
      </p:pic>
    </p:spTree>
    <p:extLst>
      <p:ext uri="{BB962C8B-B14F-4D97-AF65-F5344CB8AC3E}">
        <p14:creationId xmlns:p14="http://schemas.microsoft.com/office/powerpoint/2010/main" val="34718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3464657"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31ECDEA-0549-46D0-A037-C8DC5F9D846B}"/>
              </a:ext>
            </a:extLst>
          </p:cNvPr>
          <p:cNvSpPr>
            <a:spLocks noGrp="1"/>
          </p:cNvSpPr>
          <p:nvPr>
            <p:ph idx="1"/>
          </p:nvPr>
        </p:nvSpPr>
        <p:spPr>
          <a:xfrm>
            <a:off x="375138" y="2133600"/>
            <a:ext cx="2849489" cy="3759253"/>
          </a:xfrm>
        </p:spPr>
        <p:txBody>
          <a:bodyPr>
            <a:normAutofit/>
          </a:bodyPr>
          <a:lstStyle/>
          <a:p>
            <a:pPr marL="0" indent="0">
              <a:buClr>
                <a:srgbClr val="FF9308"/>
              </a:buClr>
              <a:buNone/>
            </a:pPr>
            <a:r>
              <a:rPr lang="en-US" sz="3400" dirty="0"/>
              <a:t>Which Line are you most often standing in?</a:t>
            </a:r>
          </a:p>
        </p:txBody>
      </p:sp>
      <p:pic>
        <p:nvPicPr>
          <p:cNvPr id="7" name="Content Placeholder 3" descr="A close up of a logo&#10;&#10;Description automatically generated"/>
          <p:cNvPicPr>
            <a:picLocks noChangeAspect="1"/>
          </p:cNvPicPr>
          <p:nvPr/>
        </p:nvPicPr>
        <p:blipFill rotWithShape="1">
          <a:blip r:embed="rId3"/>
          <a:srcRect r="3984"/>
          <a:stretch/>
        </p:blipFill>
        <p:spPr>
          <a:xfrm>
            <a:off x="3464657" y="10"/>
            <a:ext cx="5679343" cy="6857990"/>
          </a:xfrm>
          <a:prstGeom prst="rect">
            <a:avLst/>
          </a:prstGeom>
        </p:spPr>
      </p:pic>
      <p:pic>
        <p:nvPicPr>
          <p:cNvPr id="5" name="Picture 4">
            <a:extLst>
              <a:ext uri="{FF2B5EF4-FFF2-40B4-BE49-F238E27FC236}">
                <a16:creationId xmlns:a16="http://schemas.microsoft.com/office/drawing/2014/main" id="{2AC72721-0787-2346-B96A-D5883DABF3AA}"/>
              </a:ext>
            </a:extLst>
          </p:cNvPr>
          <p:cNvPicPr>
            <a:picLocks noChangeAspect="1"/>
          </p:cNvPicPr>
          <p:nvPr/>
        </p:nvPicPr>
        <p:blipFill>
          <a:blip r:embed="rId4"/>
          <a:stretch>
            <a:fillRect/>
          </a:stretch>
        </p:blipFill>
        <p:spPr>
          <a:xfrm>
            <a:off x="7676941" y="6266448"/>
            <a:ext cx="497020" cy="586804"/>
          </a:xfrm>
          <a:prstGeom prst="rect">
            <a:avLst/>
          </a:prstGeom>
        </p:spPr>
      </p:pic>
    </p:spTree>
    <p:extLst>
      <p:ext uri="{BB962C8B-B14F-4D97-AF65-F5344CB8AC3E}">
        <p14:creationId xmlns:p14="http://schemas.microsoft.com/office/powerpoint/2010/main" val="1160614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796" y="624110"/>
            <a:ext cx="6098663" cy="1280890"/>
          </a:xfrm>
        </p:spPr>
        <p:txBody>
          <a:bodyPr>
            <a:normAutofit/>
          </a:bodyPr>
          <a:lstStyle/>
          <a:p>
            <a:r>
              <a:rPr lang="en-US" b="1" dirty="0"/>
              <a:t>We Can Be Grateful </a:t>
            </a:r>
            <a:br>
              <a:rPr lang="en-US" b="1" dirty="0"/>
            </a:br>
            <a:r>
              <a:rPr lang="en-US" b="1" dirty="0"/>
              <a:t>For Small Things</a:t>
            </a:r>
            <a:endParaRPr lang="en-US" dirty="0"/>
          </a:p>
        </p:txBody>
      </p:sp>
      <p:sp>
        <p:nvSpPr>
          <p:cNvPr id="11"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7" name="Group 2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2529796" y="2133600"/>
            <a:ext cx="6098663" cy="3777622"/>
          </a:xfrm>
        </p:spPr>
        <p:txBody>
          <a:bodyPr>
            <a:normAutofit/>
          </a:bodyPr>
          <a:lstStyle/>
          <a:p>
            <a:pPr marL="0" indent="0">
              <a:buNone/>
            </a:pPr>
            <a:endParaRPr lang="en-US" dirty="0">
              <a:hlinkClick r:id="rId3">
                <a:extLst>
                  <a:ext uri="{A12FA001-AC4F-418D-AE19-62706E023703}">
                    <ahyp:hlinkClr xmlns:ahyp="http://schemas.microsoft.com/office/drawing/2018/hyperlinkcolor" val="tx"/>
                  </a:ext>
                </a:extLst>
              </a:hlinkClick>
            </a:endParaRPr>
          </a:p>
          <a:p>
            <a:pPr marL="0" indent="0">
              <a:buNone/>
            </a:pPr>
            <a:endParaRPr lang="en-US" dirty="0">
              <a:hlinkClick r:id="rId3">
                <a:extLst>
                  <a:ext uri="{A12FA001-AC4F-418D-AE19-62706E023703}">
                    <ahyp:hlinkClr xmlns:ahyp="http://schemas.microsoft.com/office/drawing/2018/hyperlinkcolor" val="tx"/>
                  </a:ext>
                </a:extLst>
              </a:hlinkClick>
            </a:endParaRPr>
          </a:p>
          <a:p>
            <a:pPr marL="0" indent="0" algn="ctr">
              <a:buNone/>
            </a:pPr>
            <a:r>
              <a:rPr lang="en-US" dirty="0">
                <a:solidFill>
                  <a:schemeClr val="tx1"/>
                </a:solidFill>
                <a:hlinkClick r:id="rId3">
                  <a:extLst>
                    <a:ext uri="{A12FA001-AC4F-418D-AE19-62706E023703}">
                      <ahyp:hlinkClr xmlns:ahyp="http://schemas.microsoft.com/office/drawing/2018/hyperlinkcolor" val="tx"/>
                    </a:ext>
                  </a:extLst>
                </a:hlinkClick>
              </a:rPr>
              <a:t>Think of all the small things we take for granted</a:t>
            </a:r>
            <a:endParaRPr lang="en-US" dirty="0">
              <a:solidFill>
                <a:schemeClr val="tx1"/>
              </a:solidFill>
            </a:endParaRP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3D1341A4-DC25-5E40-9124-9D3D484B92BE}"/>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41401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45"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6"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7"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8"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9"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0"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1"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2"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3"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4"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5"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6"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8" name="Group 57">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59"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0"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1"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2"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3"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4"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5"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6"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7"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8"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9"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0"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2" name="Rectangle 71">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76" name="Rectangle 75">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Rectangle 77">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rgbClr val="512F3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05209" y="967417"/>
            <a:ext cx="2834152" cy="3943250"/>
          </a:xfrm>
          <a:prstGeom prst="ellipse">
            <a:avLst/>
          </a:prstGeom>
        </p:spPr>
        <p:txBody>
          <a:bodyPr vert="horz" lIns="91440" tIns="45720" rIns="91440" bIns="45720" rtlCol="0" anchor="b">
            <a:normAutofit/>
          </a:bodyPr>
          <a:lstStyle/>
          <a:p>
            <a:r>
              <a:rPr lang="en-US" sz="3500" b="1">
                <a:solidFill>
                  <a:srgbClr val="FEFFFF"/>
                </a:solidFill>
              </a:rPr>
              <a:t>Being Grateful Makes Us Happy</a:t>
            </a:r>
          </a:p>
        </p:txBody>
      </p:sp>
      <p:sp>
        <p:nvSpPr>
          <p:cNvPr id="80"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Picture 6" descr="An orange sunset in the background&#10;&#10;Description automatically generated">
            <a:extLst>
              <a:ext uri="{FF2B5EF4-FFF2-40B4-BE49-F238E27FC236}">
                <a16:creationId xmlns:a16="http://schemas.microsoft.com/office/drawing/2014/main" id="{EBACEF2E-878A-8641-8612-301B8A39E4DE}"/>
              </a:ext>
            </a:extLst>
          </p:cNvPr>
          <p:cNvPicPr>
            <a:picLocks noChangeAspect="1"/>
          </p:cNvPicPr>
          <p:nvPr/>
        </p:nvPicPr>
        <p:blipFill>
          <a:blip r:embed="rId3"/>
          <a:stretch>
            <a:fillRect/>
          </a:stretch>
        </p:blipFill>
        <p:spPr>
          <a:xfrm>
            <a:off x="3859131" y="249885"/>
            <a:ext cx="5044469" cy="4615688"/>
          </a:xfrm>
          <a:prstGeom prst="rect">
            <a:avLst/>
          </a:prstGeom>
        </p:spPr>
      </p:pic>
      <p:pic>
        <p:nvPicPr>
          <p:cNvPr id="39" name="Picture 38">
            <a:extLst>
              <a:ext uri="{FF2B5EF4-FFF2-40B4-BE49-F238E27FC236}">
                <a16:creationId xmlns:a16="http://schemas.microsoft.com/office/drawing/2014/main" id="{3BA6B189-9DE9-2F41-8656-0DA5BF2AFDB1}"/>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427906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5" name="Content Placeholder 3">
            <a:extLst>
              <a:ext uri="{FF2B5EF4-FFF2-40B4-BE49-F238E27FC236}">
                <a16:creationId xmlns:a16="http://schemas.microsoft.com/office/drawing/2014/main" id="{2B174442-2430-4426-A86B-5F7EF61AC080}"/>
              </a:ext>
            </a:extLst>
          </p:cNvPr>
          <p:cNvGraphicFramePr>
            <a:graphicFrameLocks noGrp="1"/>
          </p:cNvGraphicFramePr>
          <p:nvPr>
            <p:ph sz="half" idx="1"/>
            <p:extLst>
              <p:ext uri="{D42A27DB-BD31-4B8C-83A1-F6EECF244321}">
                <p14:modId xmlns:p14="http://schemas.microsoft.com/office/powerpoint/2010/main" val="3716382103"/>
              </p:ext>
            </p:extLst>
          </p:nvPr>
        </p:nvGraphicFramePr>
        <p:xfrm>
          <a:off x="1858031" y="1664677"/>
          <a:ext cx="7045569" cy="4256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426751B-B17E-3642-8FED-21E38D8793AB}"/>
              </a:ext>
            </a:extLst>
          </p:cNvPr>
          <p:cNvPicPr>
            <a:picLocks noChangeAspect="1"/>
          </p:cNvPicPr>
          <p:nvPr/>
        </p:nvPicPr>
        <p:blipFill>
          <a:blip r:embed="rId8"/>
          <a:stretch>
            <a:fillRect/>
          </a:stretch>
        </p:blipFill>
        <p:spPr>
          <a:xfrm>
            <a:off x="8406580" y="6043382"/>
            <a:ext cx="497020" cy="586804"/>
          </a:xfrm>
          <a:prstGeom prst="rect">
            <a:avLst/>
          </a:prstGeom>
        </p:spPr>
      </p:pic>
      <p:sp>
        <p:nvSpPr>
          <p:cNvPr id="8" name="Title 1">
            <a:extLst>
              <a:ext uri="{FF2B5EF4-FFF2-40B4-BE49-F238E27FC236}">
                <a16:creationId xmlns:a16="http://schemas.microsoft.com/office/drawing/2014/main" id="{9B739A60-8E07-F944-8069-C1AF749B80F2}"/>
              </a:ext>
            </a:extLst>
          </p:cNvPr>
          <p:cNvSpPr>
            <a:spLocks noGrp="1"/>
          </p:cNvSpPr>
          <p:nvPr>
            <p:ph type="title"/>
          </p:nvPr>
        </p:nvSpPr>
        <p:spPr>
          <a:xfrm>
            <a:off x="1858031" y="445769"/>
            <a:ext cx="6657319" cy="1096331"/>
          </a:xfrm>
        </p:spPr>
        <p:txBody>
          <a:bodyPr vert="horz" lIns="91440" tIns="45720" rIns="91440" bIns="45720" rtlCol="0" anchor="ctr">
            <a:normAutofit fontScale="90000"/>
          </a:bodyPr>
          <a:lstStyle/>
          <a:p>
            <a:r>
              <a:rPr lang="en-US" altLang="en-US" sz="3400" b="1" kern="1200" dirty="0">
                <a:solidFill>
                  <a:schemeClr val="tx1"/>
                </a:solidFill>
                <a:latin typeface="+mj-lt"/>
                <a:ea typeface="+mj-ea"/>
                <a:cs typeface="+mj-cs"/>
              </a:rPr>
              <a:t>Gratitude Is Your Gift To Yourself</a:t>
            </a:r>
          </a:p>
        </p:txBody>
      </p:sp>
    </p:spTree>
    <p:extLst>
      <p:ext uri="{BB962C8B-B14F-4D97-AF65-F5344CB8AC3E}">
        <p14:creationId xmlns:p14="http://schemas.microsoft.com/office/powerpoint/2010/main" val="234308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3464657"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vert="horz" lIns="91440" tIns="45720" rIns="91440" bIns="45720" rtlCol="0" anchor="t">
            <a:normAutofit/>
          </a:bodyPr>
          <a:lstStyle/>
          <a:p>
            <a:r>
              <a:rPr lang="en-US" b="1">
                <a:solidFill>
                  <a:schemeClr val="tx1"/>
                </a:solidFill>
              </a:rPr>
              <a:t>Gratitude </a:t>
            </a:r>
            <a:endParaRPr lang="en-US">
              <a:solidFill>
                <a:schemeClr val="tx1"/>
              </a:solidFill>
            </a:endParaRPr>
          </a:p>
        </p:txBody>
      </p:sp>
      <p:sp>
        <p:nvSpPr>
          <p:cNvPr id="5" name="TextBox 4"/>
          <p:cNvSpPr txBox="1"/>
          <p:nvPr/>
        </p:nvSpPr>
        <p:spPr>
          <a:xfrm>
            <a:off x="486918" y="2133600"/>
            <a:ext cx="2737709" cy="3759253"/>
          </a:xfrm>
          <a:prstGeom prst="rect">
            <a:avLst/>
          </a:prstGeom>
        </p:spPr>
        <p:txBody>
          <a:bodyPr vert="horz" lIns="91440" tIns="45720" rIns="91440" bIns="45720" rtlCol="0">
            <a:normAutofit/>
          </a:bodyPr>
          <a:lstStyle/>
          <a:p>
            <a:pPr>
              <a:spcBef>
                <a:spcPts val="1000"/>
              </a:spcBef>
              <a:buClr>
                <a:srgbClr val="DEE600"/>
              </a:buClr>
              <a:buFont typeface="Wingdings 3" charset="2"/>
              <a:buChar char=""/>
            </a:pPr>
            <a:r>
              <a:rPr lang="en-US">
                <a:solidFill>
                  <a:schemeClr val="tx1">
                    <a:lumMod val="75000"/>
                    <a:lumOff val="25000"/>
                  </a:schemeClr>
                </a:solidFill>
              </a:rPr>
              <a:t>Please close your eyes and think about someone who, at some time in your lives, has rekindled your inner light.  Someone who you are truly grateful for and have never properly thanked.</a:t>
            </a:r>
          </a:p>
        </p:txBody>
      </p:sp>
      <p:pic>
        <p:nvPicPr>
          <p:cNvPr id="4" name="Content Placeholder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396" r="20494"/>
          <a:stretch/>
        </p:blipFill>
        <p:spPr bwMode="auto">
          <a:xfrm>
            <a:off x="3464657" y="10"/>
            <a:ext cx="5679343"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001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1371</Words>
  <Application>Microsoft Office PowerPoint</Application>
  <PresentationFormat>On-screen Show (4:3)</PresentationFormat>
  <Paragraphs>105</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Times New Roman</vt:lpstr>
      <vt:lpstr>Wingdings 3</vt:lpstr>
      <vt:lpstr>Wisp</vt:lpstr>
      <vt:lpstr>PowerPoint Presentation</vt:lpstr>
      <vt:lpstr>PowerPoint Presentation</vt:lpstr>
      <vt:lpstr>Bounce Back Project Tools</vt:lpstr>
      <vt:lpstr>Gratitude</vt:lpstr>
      <vt:lpstr>PowerPoint Presentation</vt:lpstr>
      <vt:lpstr>We Can Be Grateful  For Small Things</vt:lpstr>
      <vt:lpstr>Being Grateful Makes Us Happy</vt:lpstr>
      <vt:lpstr>Gratitude Is Your Gift To Yourself</vt:lpstr>
      <vt:lpstr>Gratitude </vt:lpstr>
      <vt:lpstr>Gratitude Experiment</vt:lpstr>
      <vt:lpstr>Gratitude Letter Effectiveness</vt:lpstr>
      <vt:lpstr>Gratitude Letter Effectiveness</vt:lpstr>
      <vt:lpstr>Gratitude</vt:lpstr>
      <vt:lpstr>Gratitude? </vt:lpstr>
      <vt:lpstr>Lollipop Moments</vt:lpstr>
      <vt:lpstr>Gratitude Exercises To Do</vt:lpstr>
      <vt:lpstr>PowerPoint Presentation</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4</cp:revision>
  <dcterms:created xsi:type="dcterms:W3CDTF">2019-08-28T18:54:42Z</dcterms:created>
  <dcterms:modified xsi:type="dcterms:W3CDTF">2021-08-02T19:44:34Z</dcterms:modified>
</cp:coreProperties>
</file>