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35"/>
  </p:notesMasterIdLst>
  <p:sldIdLst>
    <p:sldId id="585" r:id="rId2"/>
    <p:sldId id="418" r:id="rId3"/>
    <p:sldId id="419" r:id="rId4"/>
    <p:sldId id="607" r:id="rId5"/>
    <p:sldId id="384" r:id="rId6"/>
    <p:sldId id="385" r:id="rId7"/>
    <p:sldId id="608" r:id="rId8"/>
    <p:sldId id="387" r:id="rId9"/>
    <p:sldId id="388" r:id="rId10"/>
    <p:sldId id="389" r:id="rId11"/>
    <p:sldId id="390" r:id="rId12"/>
    <p:sldId id="391" r:id="rId13"/>
    <p:sldId id="392" r:id="rId14"/>
    <p:sldId id="566" r:id="rId15"/>
    <p:sldId id="394" r:id="rId16"/>
    <p:sldId id="395" r:id="rId17"/>
    <p:sldId id="396" r:id="rId18"/>
    <p:sldId id="612" r:id="rId19"/>
    <p:sldId id="397" r:id="rId20"/>
    <p:sldId id="478" r:id="rId21"/>
    <p:sldId id="573" r:id="rId22"/>
    <p:sldId id="399" r:id="rId23"/>
    <p:sldId id="611" r:id="rId24"/>
    <p:sldId id="400" r:id="rId25"/>
    <p:sldId id="401" r:id="rId26"/>
    <p:sldId id="402" r:id="rId27"/>
    <p:sldId id="403" r:id="rId28"/>
    <p:sldId id="613" r:id="rId29"/>
    <p:sldId id="405" r:id="rId30"/>
    <p:sldId id="406" r:id="rId31"/>
    <p:sldId id="407" r:id="rId32"/>
    <p:sldId id="408" r:id="rId33"/>
    <p:sldId id="41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9075" autoAdjust="0"/>
  </p:normalViewPr>
  <p:slideViewPr>
    <p:cSldViewPr snapToGrid="0" snapToObjects="1">
      <p:cViewPr varScale="1">
        <p:scale>
          <a:sx n="87" d="100"/>
          <a:sy n="87" d="100"/>
        </p:scale>
        <p:origin x="23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D9666-54AA-4613-83F6-B644F2C703C0}" type="doc">
      <dgm:prSet loTypeId="urn:microsoft.com/office/officeart/2005/8/layout/vList2" loCatId="list" qsTypeId="urn:microsoft.com/office/officeart/2005/8/quickstyle/simple4" qsCatId="simple" csTypeId="urn:microsoft.com/office/officeart/2005/8/colors/accent3_1" csCatId="accent3" phldr="1"/>
      <dgm:spPr/>
      <dgm:t>
        <a:bodyPr/>
        <a:lstStyle/>
        <a:p>
          <a:endParaRPr lang="en-US"/>
        </a:p>
      </dgm:t>
    </dgm:pt>
    <dgm:pt modelId="{5D4D2FF1-4EFD-4268-AECA-75789623F6CE}">
      <dgm:prSet/>
      <dgm:spPr/>
      <dgm:t>
        <a:bodyPr/>
        <a:lstStyle/>
        <a:p>
          <a:r>
            <a:rPr lang="en-US" dirty="0"/>
            <a:t>Unique collaborative of physicians, nurses, healthcare leaders and community members</a:t>
          </a:r>
        </a:p>
      </dgm:t>
    </dgm:pt>
    <dgm:pt modelId="{6757A924-97E8-46B2-A6C2-2B26429F0D1A}" type="parTrans" cxnId="{D7547C7F-BE21-462F-8F68-0098AA41AB76}">
      <dgm:prSet/>
      <dgm:spPr/>
      <dgm:t>
        <a:bodyPr/>
        <a:lstStyle/>
        <a:p>
          <a:endParaRPr lang="en-US"/>
        </a:p>
      </dgm:t>
    </dgm:pt>
    <dgm:pt modelId="{B2C9D563-69DF-4BC1-B01D-ED43DFC2D8E7}" type="sibTrans" cxnId="{D7547C7F-BE21-462F-8F68-0098AA41AB76}">
      <dgm:prSet/>
      <dgm:spPr/>
      <dgm:t>
        <a:bodyPr/>
        <a:lstStyle/>
        <a:p>
          <a:endParaRPr lang="en-US"/>
        </a:p>
      </dgm:t>
    </dgm:pt>
    <dgm:pt modelId="{E136AAC1-DABD-4CF9-8ACC-434B9CDE210D}">
      <dgm:prSet/>
      <dgm:spPr/>
      <dgm:t>
        <a:bodyPr/>
        <a:lstStyle/>
        <a:p>
          <a:r>
            <a:rPr lang="en-US"/>
            <a:t>Single purpose – </a:t>
          </a:r>
          <a:r>
            <a:rPr lang="en-US" b="1"/>
            <a:t>to impact the lives of individuals, communities, and organizations by promoting health through happiness</a:t>
          </a:r>
          <a:endParaRPr lang="en-US"/>
        </a:p>
      </dgm:t>
    </dgm:pt>
    <dgm:pt modelId="{B75F77FE-DD2D-435B-BD20-3B6BA95D6C76}" type="parTrans" cxnId="{4AF48966-2A00-4252-85AF-3A06B844CE2B}">
      <dgm:prSet/>
      <dgm:spPr/>
      <dgm:t>
        <a:bodyPr/>
        <a:lstStyle/>
        <a:p>
          <a:endParaRPr lang="en-US"/>
        </a:p>
      </dgm:t>
    </dgm:pt>
    <dgm:pt modelId="{DC88A4A7-3CCD-48DE-9782-BBD8E21AB6D9}" type="sibTrans" cxnId="{4AF48966-2A00-4252-85AF-3A06B844CE2B}">
      <dgm:prSet/>
      <dgm:spPr/>
      <dgm:t>
        <a:bodyPr/>
        <a:lstStyle/>
        <a:p>
          <a:endParaRPr lang="en-US"/>
        </a:p>
      </dgm:t>
    </dgm:pt>
    <dgm:pt modelId="{B5B6193C-B297-5646-9C23-72BB73BEB955}" type="pres">
      <dgm:prSet presAssocID="{39ED9666-54AA-4613-83F6-B644F2C703C0}" presName="linear" presStyleCnt="0">
        <dgm:presLayoutVars>
          <dgm:animLvl val="lvl"/>
          <dgm:resizeHandles val="exact"/>
        </dgm:presLayoutVars>
      </dgm:prSet>
      <dgm:spPr/>
    </dgm:pt>
    <dgm:pt modelId="{5859AA05-81A3-CF44-BA30-7972F4281E68}" type="pres">
      <dgm:prSet presAssocID="{5D4D2FF1-4EFD-4268-AECA-75789623F6CE}" presName="parentText" presStyleLbl="node1" presStyleIdx="0" presStyleCnt="2">
        <dgm:presLayoutVars>
          <dgm:chMax val="0"/>
          <dgm:bulletEnabled val="1"/>
        </dgm:presLayoutVars>
      </dgm:prSet>
      <dgm:spPr/>
    </dgm:pt>
    <dgm:pt modelId="{0C63EB0F-E070-D648-9217-A77563A185D9}" type="pres">
      <dgm:prSet presAssocID="{B2C9D563-69DF-4BC1-B01D-ED43DFC2D8E7}" presName="spacer" presStyleCnt="0"/>
      <dgm:spPr/>
    </dgm:pt>
    <dgm:pt modelId="{E83065BF-AED3-6B4C-B9D5-304582F19C68}" type="pres">
      <dgm:prSet presAssocID="{E136AAC1-DABD-4CF9-8ACC-434B9CDE210D}" presName="parentText" presStyleLbl="node1" presStyleIdx="1" presStyleCnt="2">
        <dgm:presLayoutVars>
          <dgm:chMax val="0"/>
          <dgm:bulletEnabled val="1"/>
        </dgm:presLayoutVars>
      </dgm:prSet>
      <dgm:spPr/>
    </dgm:pt>
  </dgm:ptLst>
  <dgm:cxnLst>
    <dgm:cxn modelId="{4AF48966-2A00-4252-85AF-3A06B844CE2B}" srcId="{39ED9666-54AA-4613-83F6-B644F2C703C0}" destId="{E136AAC1-DABD-4CF9-8ACC-434B9CDE210D}" srcOrd="1" destOrd="0" parTransId="{B75F77FE-DD2D-435B-BD20-3B6BA95D6C76}" sibTransId="{DC88A4A7-3CCD-48DE-9782-BBD8E21AB6D9}"/>
    <dgm:cxn modelId="{D7547C7F-BE21-462F-8F68-0098AA41AB76}" srcId="{39ED9666-54AA-4613-83F6-B644F2C703C0}" destId="{5D4D2FF1-4EFD-4268-AECA-75789623F6CE}" srcOrd="0" destOrd="0" parTransId="{6757A924-97E8-46B2-A6C2-2B26429F0D1A}" sibTransId="{B2C9D563-69DF-4BC1-B01D-ED43DFC2D8E7}"/>
    <dgm:cxn modelId="{FE28D99F-F8AB-4B4A-AFE5-EE4E6F642273}" type="presOf" srcId="{39ED9666-54AA-4613-83F6-B644F2C703C0}" destId="{B5B6193C-B297-5646-9C23-72BB73BEB955}" srcOrd="0" destOrd="0" presId="urn:microsoft.com/office/officeart/2005/8/layout/vList2"/>
    <dgm:cxn modelId="{5374ECDA-C0C0-0745-A895-8DCDD4997610}" type="presOf" srcId="{5D4D2FF1-4EFD-4268-AECA-75789623F6CE}" destId="{5859AA05-81A3-CF44-BA30-7972F4281E68}" srcOrd="0" destOrd="0" presId="urn:microsoft.com/office/officeart/2005/8/layout/vList2"/>
    <dgm:cxn modelId="{93537EE0-86DC-2C4B-8E5E-7AE85DAAD669}" type="presOf" srcId="{E136AAC1-DABD-4CF9-8ACC-434B9CDE210D}" destId="{E83065BF-AED3-6B4C-B9D5-304582F19C68}" srcOrd="0" destOrd="0" presId="urn:microsoft.com/office/officeart/2005/8/layout/vList2"/>
    <dgm:cxn modelId="{FF421219-72D1-AE41-903C-DE16E31F49A6}" type="presParOf" srcId="{B5B6193C-B297-5646-9C23-72BB73BEB955}" destId="{5859AA05-81A3-CF44-BA30-7972F4281E68}" srcOrd="0" destOrd="0" presId="urn:microsoft.com/office/officeart/2005/8/layout/vList2"/>
    <dgm:cxn modelId="{7F8CF177-3B61-4349-91E2-4C334246E17B}" type="presParOf" srcId="{B5B6193C-B297-5646-9C23-72BB73BEB955}" destId="{0C63EB0F-E070-D648-9217-A77563A185D9}" srcOrd="1" destOrd="0" presId="urn:microsoft.com/office/officeart/2005/8/layout/vList2"/>
    <dgm:cxn modelId="{E930ACEF-F453-D84B-8E6B-A962D410CC91}" type="presParOf" srcId="{B5B6193C-B297-5646-9C23-72BB73BEB955}" destId="{E83065BF-AED3-6B4C-B9D5-304582F19C68}"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95717A-B9B5-4854-99FE-DBCAEAF2CF99}"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4525D1ED-010C-4541-81F8-B6FA902B6E29}">
      <dgm:prSet/>
      <dgm:spPr/>
      <dgm:t>
        <a:bodyPr/>
        <a:lstStyle/>
        <a:p>
          <a:pPr>
            <a:lnSpc>
              <a:spcPct val="100000"/>
            </a:lnSpc>
          </a:pPr>
          <a:r>
            <a:rPr lang="en-US" b="1"/>
            <a:t>Observer</a:t>
          </a:r>
          <a:r>
            <a:rPr lang="en-US"/>
            <a:t>: “</a:t>
          </a:r>
          <a:r>
            <a:rPr lang="en-US" i="1"/>
            <a:t>The boss seems agitated. I’ll check in later.”</a:t>
          </a:r>
          <a:endParaRPr lang="en-US"/>
        </a:p>
      </dgm:t>
    </dgm:pt>
    <dgm:pt modelId="{A26354FB-BF81-40B1-9EEA-F40A81B77C82}" type="parTrans" cxnId="{2FFE7170-72CF-4F03-831F-D359D74FCB23}">
      <dgm:prSet/>
      <dgm:spPr/>
      <dgm:t>
        <a:bodyPr/>
        <a:lstStyle/>
        <a:p>
          <a:endParaRPr lang="en-US"/>
        </a:p>
      </dgm:t>
    </dgm:pt>
    <dgm:pt modelId="{39C4F8A5-DA2F-486E-995E-290A43D023CE}" type="sibTrans" cxnId="{2FFE7170-72CF-4F03-831F-D359D74FCB23}">
      <dgm:prSet/>
      <dgm:spPr/>
      <dgm:t>
        <a:bodyPr/>
        <a:lstStyle/>
        <a:p>
          <a:endParaRPr lang="en-US"/>
        </a:p>
      </dgm:t>
    </dgm:pt>
    <dgm:pt modelId="{84B9E3C2-D1D2-43B2-964F-8F69652F4821}">
      <dgm:prSet/>
      <dgm:spPr/>
      <dgm:t>
        <a:bodyPr/>
        <a:lstStyle/>
        <a:p>
          <a:pPr>
            <a:lnSpc>
              <a:spcPct val="100000"/>
            </a:lnSpc>
          </a:pPr>
          <a:r>
            <a:rPr lang="en-US" b="1"/>
            <a:t>Storyteller</a:t>
          </a:r>
          <a:r>
            <a:rPr lang="en-US"/>
            <a:t>: “</a:t>
          </a:r>
          <a:r>
            <a:rPr lang="en-US" i="1"/>
            <a:t>Better get the resume together.  We’re getting fired.”</a:t>
          </a:r>
          <a:endParaRPr lang="en-US"/>
        </a:p>
      </dgm:t>
    </dgm:pt>
    <dgm:pt modelId="{3CFBB8E8-86D5-4636-99E5-8CEAD42FE4A4}" type="parTrans" cxnId="{8D7C71DF-9256-4277-9A70-3B2C5D73241C}">
      <dgm:prSet/>
      <dgm:spPr/>
      <dgm:t>
        <a:bodyPr/>
        <a:lstStyle/>
        <a:p>
          <a:endParaRPr lang="en-US"/>
        </a:p>
      </dgm:t>
    </dgm:pt>
    <dgm:pt modelId="{02557AC3-9418-4D8E-87F6-AF6A22EF2D9F}" type="sibTrans" cxnId="{8D7C71DF-9256-4277-9A70-3B2C5D73241C}">
      <dgm:prSet/>
      <dgm:spPr/>
      <dgm:t>
        <a:bodyPr/>
        <a:lstStyle/>
        <a:p>
          <a:endParaRPr lang="en-US"/>
        </a:p>
      </dgm:t>
    </dgm:pt>
    <dgm:pt modelId="{405C91A0-7816-8442-8E83-35B478C39FFA}">
      <dgm:prSet/>
      <dgm:spPr/>
      <dgm:t>
        <a:bodyPr/>
        <a:lstStyle/>
        <a:p>
          <a:pPr algn="l">
            <a:lnSpc>
              <a:spcPct val="100000"/>
            </a:lnSpc>
          </a:pPr>
          <a:r>
            <a:rPr lang="en-US" dirty="0"/>
            <a:t>The boss slams the door.</a:t>
          </a:r>
        </a:p>
      </dgm:t>
    </dgm:pt>
    <dgm:pt modelId="{8A13AF4D-1C34-AB46-8FF3-92E3363E1717}" type="parTrans" cxnId="{B3B7D08F-AA7D-F941-B3EE-D784A8F3B4DF}">
      <dgm:prSet/>
      <dgm:spPr/>
      <dgm:t>
        <a:bodyPr/>
        <a:lstStyle/>
        <a:p>
          <a:endParaRPr lang="en-US"/>
        </a:p>
      </dgm:t>
    </dgm:pt>
    <dgm:pt modelId="{DA3798DB-4DCC-C34F-8D07-FF4B90E925A6}" type="sibTrans" cxnId="{B3B7D08F-AA7D-F941-B3EE-D784A8F3B4DF}">
      <dgm:prSet/>
      <dgm:spPr/>
      <dgm:t>
        <a:bodyPr/>
        <a:lstStyle/>
        <a:p>
          <a:endParaRPr lang="en-US"/>
        </a:p>
      </dgm:t>
    </dgm:pt>
    <dgm:pt modelId="{6D2B54E6-ECA8-4480-B72B-F34ECF592832}" type="pres">
      <dgm:prSet presAssocID="{0995717A-B9B5-4854-99FE-DBCAEAF2CF99}" presName="root" presStyleCnt="0">
        <dgm:presLayoutVars>
          <dgm:dir/>
          <dgm:resizeHandles val="exact"/>
        </dgm:presLayoutVars>
      </dgm:prSet>
      <dgm:spPr/>
    </dgm:pt>
    <dgm:pt modelId="{42E67195-BAE6-44C2-9653-19C48BD7DD9B}" type="pres">
      <dgm:prSet presAssocID="{405C91A0-7816-8442-8E83-35B478C39FFA}" presName="compNode" presStyleCnt="0"/>
      <dgm:spPr/>
    </dgm:pt>
    <dgm:pt modelId="{60F3A937-086C-45D2-BA0F-141767C99A08}" type="pres">
      <dgm:prSet presAssocID="{405C91A0-7816-8442-8E83-35B478C39FFA}" presName="bgRect" presStyleLbl="bgShp" presStyleIdx="0" presStyleCnt="3"/>
      <dgm:spPr/>
    </dgm:pt>
    <dgm:pt modelId="{8BA0E61C-30C4-4D83-A28C-E0B8F09D199E}" type="pres">
      <dgm:prSet presAssocID="{405C91A0-7816-8442-8E83-35B478C39FF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8D069E65-839F-4DE2-BDA7-613E60159151}" type="pres">
      <dgm:prSet presAssocID="{405C91A0-7816-8442-8E83-35B478C39FFA}" presName="spaceRect" presStyleCnt="0"/>
      <dgm:spPr/>
    </dgm:pt>
    <dgm:pt modelId="{377B682D-F4B8-4092-8A4D-7E8961CEE573}" type="pres">
      <dgm:prSet presAssocID="{405C91A0-7816-8442-8E83-35B478C39FFA}" presName="parTx" presStyleLbl="revTx" presStyleIdx="0" presStyleCnt="3">
        <dgm:presLayoutVars>
          <dgm:chMax val="0"/>
          <dgm:chPref val="0"/>
        </dgm:presLayoutVars>
      </dgm:prSet>
      <dgm:spPr/>
    </dgm:pt>
    <dgm:pt modelId="{DC6A9F98-E4E8-4C16-8A86-47AB5ED72EE9}" type="pres">
      <dgm:prSet presAssocID="{DA3798DB-4DCC-C34F-8D07-FF4B90E925A6}" presName="sibTrans" presStyleCnt="0"/>
      <dgm:spPr/>
    </dgm:pt>
    <dgm:pt modelId="{26BAAD30-7E65-42FA-8DDF-F808D62D0148}" type="pres">
      <dgm:prSet presAssocID="{4525D1ED-010C-4541-81F8-B6FA902B6E29}" presName="compNode" presStyleCnt="0"/>
      <dgm:spPr/>
    </dgm:pt>
    <dgm:pt modelId="{0DE35F4B-A94F-475E-90A8-6D58094286E7}" type="pres">
      <dgm:prSet presAssocID="{4525D1ED-010C-4541-81F8-B6FA902B6E29}" presName="bgRect" presStyleLbl="bgShp" presStyleIdx="1" presStyleCnt="3"/>
      <dgm:spPr/>
    </dgm:pt>
    <dgm:pt modelId="{3AAD0044-C536-4E87-B309-4FA993BF7E42}" type="pres">
      <dgm:prSet presAssocID="{4525D1ED-010C-4541-81F8-B6FA902B6E2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34F38BDE-E29A-44E3-9FB4-8A40464550B1}" type="pres">
      <dgm:prSet presAssocID="{4525D1ED-010C-4541-81F8-B6FA902B6E29}" presName="spaceRect" presStyleCnt="0"/>
      <dgm:spPr/>
    </dgm:pt>
    <dgm:pt modelId="{1B2E02A7-6371-45E7-B014-B51DAD7A7451}" type="pres">
      <dgm:prSet presAssocID="{4525D1ED-010C-4541-81F8-B6FA902B6E29}" presName="parTx" presStyleLbl="revTx" presStyleIdx="1" presStyleCnt="3">
        <dgm:presLayoutVars>
          <dgm:chMax val="0"/>
          <dgm:chPref val="0"/>
        </dgm:presLayoutVars>
      </dgm:prSet>
      <dgm:spPr/>
    </dgm:pt>
    <dgm:pt modelId="{992788AF-C820-42DD-B989-75F688951E00}" type="pres">
      <dgm:prSet presAssocID="{39C4F8A5-DA2F-486E-995E-290A43D023CE}" presName="sibTrans" presStyleCnt="0"/>
      <dgm:spPr/>
    </dgm:pt>
    <dgm:pt modelId="{89B1BA2E-CEB5-4A07-8BBC-569E3BE0EE2E}" type="pres">
      <dgm:prSet presAssocID="{84B9E3C2-D1D2-43B2-964F-8F69652F4821}" presName="compNode" presStyleCnt="0"/>
      <dgm:spPr/>
    </dgm:pt>
    <dgm:pt modelId="{A4A98755-6676-48D5-B1DB-6CBE4A3BA657}" type="pres">
      <dgm:prSet presAssocID="{84B9E3C2-D1D2-43B2-964F-8F69652F4821}" presName="bgRect" presStyleLbl="bgShp" presStyleIdx="2" presStyleCnt="3"/>
      <dgm:spPr/>
    </dgm:pt>
    <dgm:pt modelId="{D9F60356-A4BD-468C-B43B-591FADA4485F}" type="pres">
      <dgm:prSet presAssocID="{84B9E3C2-D1D2-43B2-964F-8F69652F48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iter"/>
        </a:ext>
      </dgm:extLst>
    </dgm:pt>
    <dgm:pt modelId="{269AC111-1622-45BA-BB22-84B690E06BED}" type="pres">
      <dgm:prSet presAssocID="{84B9E3C2-D1D2-43B2-964F-8F69652F4821}" presName="spaceRect" presStyleCnt="0"/>
      <dgm:spPr/>
    </dgm:pt>
    <dgm:pt modelId="{49D7D4DF-A631-4CD8-8D41-8EAF48F505A0}" type="pres">
      <dgm:prSet presAssocID="{84B9E3C2-D1D2-43B2-964F-8F69652F4821}" presName="parTx" presStyleLbl="revTx" presStyleIdx="2" presStyleCnt="3">
        <dgm:presLayoutVars>
          <dgm:chMax val="0"/>
          <dgm:chPref val="0"/>
        </dgm:presLayoutVars>
      </dgm:prSet>
      <dgm:spPr/>
    </dgm:pt>
  </dgm:ptLst>
  <dgm:cxnLst>
    <dgm:cxn modelId="{17EF022A-D496-D448-BE2E-07229473D784}" type="presOf" srcId="{84B9E3C2-D1D2-43B2-964F-8F69652F4821}" destId="{49D7D4DF-A631-4CD8-8D41-8EAF48F505A0}" srcOrd="0" destOrd="0" presId="urn:microsoft.com/office/officeart/2018/2/layout/IconVerticalSolidList"/>
    <dgm:cxn modelId="{2FFE7170-72CF-4F03-831F-D359D74FCB23}" srcId="{0995717A-B9B5-4854-99FE-DBCAEAF2CF99}" destId="{4525D1ED-010C-4541-81F8-B6FA902B6E29}" srcOrd="1" destOrd="0" parTransId="{A26354FB-BF81-40B1-9EEA-F40A81B77C82}" sibTransId="{39C4F8A5-DA2F-486E-995E-290A43D023CE}"/>
    <dgm:cxn modelId="{B3B7D08F-AA7D-F941-B3EE-D784A8F3B4DF}" srcId="{0995717A-B9B5-4854-99FE-DBCAEAF2CF99}" destId="{405C91A0-7816-8442-8E83-35B478C39FFA}" srcOrd="0" destOrd="0" parTransId="{8A13AF4D-1C34-AB46-8FF3-92E3363E1717}" sibTransId="{DA3798DB-4DCC-C34F-8D07-FF4B90E925A6}"/>
    <dgm:cxn modelId="{ABE4D48F-6E44-1146-ABD3-3A0DF85B423F}" type="presOf" srcId="{0995717A-B9B5-4854-99FE-DBCAEAF2CF99}" destId="{6D2B54E6-ECA8-4480-B72B-F34ECF592832}" srcOrd="0" destOrd="0" presId="urn:microsoft.com/office/officeart/2018/2/layout/IconVerticalSolidList"/>
    <dgm:cxn modelId="{C567D1B6-8227-BF40-B96F-0B172E8BEC4C}" type="presOf" srcId="{4525D1ED-010C-4541-81F8-B6FA902B6E29}" destId="{1B2E02A7-6371-45E7-B014-B51DAD7A7451}" srcOrd="0" destOrd="0" presId="urn:microsoft.com/office/officeart/2018/2/layout/IconVerticalSolidList"/>
    <dgm:cxn modelId="{752759CA-1A8D-544B-A3BE-CF564EE1E89A}" type="presOf" srcId="{405C91A0-7816-8442-8E83-35B478C39FFA}" destId="{377B682D-F4B8-4092-8A4D-7E8961CEE573}" srcOrd="0" destOrd="0" presId="urn:microsoft.com/office/officeart/2018/2/layout/IconVerticalSolidList"/>
    <dgm:cxn modelId="{8D7C71DF-9256-4277-9A70-3B2C5D73241C}" srcId="{0995717A-B9B5-4854-99FE-DBCAEAF2CF99}" destId="{84B9E3C2-D1D2-43B2-964F-8F69652F4821}" srcOrd="2" destOrd="0" parTransId="{3CFBB8E8-86D5-4636-99E5-8CEAD42FE4A4}" sibTransId="{02557AC3-9418-4D8E-87F6-AF6A22EF2D9F}"/>
    <dgm:cxn modelId="{17C49CDB-EF45-1D4A-924F-2C6CA84AFB9E}" type="presParOf" srcId="{6D2B54E6-ECA8-4480-B72B-F34ECF592832}" destId="{42E67195-BAE6-44C2-9653-19C48BD7DD9B}" srcOrd="0" destOrd="0" presId="urn:microsoft.com/office/officeart/2018/2/layout/IconVerticalSolidList"/>
    <dgm:cxn modelId="{E9C4ECCC-B2CF-3F42-9095-A8618BADB34C}" type="presParOf" srcId="{42E67195-BAE6-44C2-9653-19C48BD7DD9B}" destId="{60F3A937-086C-45D2-BA0F-141767C99A08}" srcOrd="0" destOrd="0" presId="urn:microsoft.com/office/officeart/2018/2/layout/IconVerticalSolidList"/>
    <dgm:cxn modelId="{F80FEE03-0B1B-3D4A-BAAC-C805E5667E75}" type="presParOf" srcId="{42E67195-BAE6-44C2-9653-19C48BD7DD9B}" destId="{8BA0E61C-30C4-4D83-A28C-E0B8F09D199E}" srcOrd="1" destOrd="0" presId="urn:microsoft.com/office/officeart/2018/2/layout/IconVerticalSolidList"/>
    <dgm:cxn modelId="{55F5C819-7C02-0F49-8958-C8C5C4991638}" type="presParOf" srcId="{42E67195-BAE6-44C2-9653-19C48BD7DD9B}" destId="{8D069E65-839F-4DE2-BDA7-613E60159151}" srcOrd="2" destOrd="0" presId="urn:microsoft.com/office/officeart/2018/2/layout/IconVerticalSolidList"/>
    <dgm:cxn modelId="{99C54C1C-128C-0440-9769-07AE5E8842F3}" type="presParOf" srcId="{42E67195-BAE6-44C2-9653-19C48BD7DD9B}" destId="{377B682D-F4B8-4092-8A4D-7E8961CEE573}" srcOrd="3" destOrd="0" presId="urn:microsoft.com/office/officeart/2018/2/layout/IconVerticalSolidList"/>
    <dgm:cxn modelId="{45A3E0B2-41E9-1F4A-841D-FAA2833E9FCA}" type="presParOf" srcId="{6D2B54E6-ECA8-4480-B72B-F34ECF592832}" destId="{DC6A9F98-E4E8-4C16-8A86-47AB5ED72EE9}" srcOrd="1" destOrd="0" presId="urn:microsoft.com/office/officeart/2018/2/layout/IconVerticalSolidList"/>
    <dgm:cxn modelId="{2BFEC6A4-EEF8-AF4F-9716-0A35268F3005}" type="presParOf" srcId="{6D2B54E6-ECA8-4480-B72B-F34ECF592832}" destId="{26BAAD30-7E65-42FA-8DDF-F808D62D0148}" srcOrd="2" destOrd="0" presId="urn:microsoft.com/office/officeart/2018/2/layout/IconVerticalSolidList"/>
    <dgm:cxn modelId="{E15E0C25-D088-9141-B827-6DF3E3537D7E}" type="presParOf" srcId="{26BAAD30-7E65-42FA-8DDF-F808D62D0148}" destId="{0DE35F4B-A94F-475E-90A8-6D58094286E7}" srcOrd="0" destOrd="0" presId="urn:microsoft.com/office/officeart/2018/2/layout/IconVerticalSolidList"/>
    <dgm:cxn modelId="{C1B6F927-6AF6-1247-BBF6-561247A3F966}" type="presParOf" srcId="{26BAAD30-7E65-42FA-8DDF-F808D62D0148}" destId="{3AAD0044-C536-4E87-B309-4FA993BF7E42}" srcOrd="1" destOrd="0" presId="urn:microsoft.com/office/officeart/2018/2/layout/IconVerticalSolidList"/>
    <dgm:cxn modelId="{1F7845CF-5C81-8C42-85E3-D9A82AFFF9E7}" type="presParOf" srcId="{26BAAD30-7E65-42FA-8DDF-F808D62D0148}" destId="{34F38BDE-E29A-44E3-9FB4-8A40464550B1}" srcOrd="2" destOrd="0" presId="urn:microsoft.com/office/officeart/2018/2/layout/IconVerticalSolidList"/>
    <dgm:cxn modelId="{CEA7A697-666A-AA4B-8B90-FAF3DEFD0448}" type="presParOf" srcId="{26BAAD30-7E65-42FA-8DDF-F808D62D0148}" destId="{1B2E02A7-6371-45E7-B014-B51DAD7A7451}" srcOrd="3" destOrd="0" presId="urn:microsoft.com/office/officeart/2018/2/layout/IconVerticalSolidList"/>
    <dgm:cxn modelId="{938BD9FB-EF95-814E-8424-C05795CA0E26}" type="presParOf" srcId="{6D2B54E6-ECA8-4480-B72B-F34ECF592832}" destId="{992788AF-C820-42DD-B989-75F688951E00}" srcOrd="3" destOrd="0" presId="urn:microsoft.com/office/officeart/2018/2/layout/IconVerticalSolidList"/>
    <dgm:cxn modelId="{523E4511-6511-E344-A5BD-5AD51F24B062}" type="presParOf" srcId="{6D2B54E6-ECA8-4480-B72B-F34ECF592832}" destId="{89B1BA2E-CEB5-4A07-8BBC-569E3BE0EE2E}" srcOrd="4" destOrd="0" presId="urn:microsoft.com/office/officeart/2018/2/layout/IconVerticalSolidList"/>
    <dgm:cxn modelId="{9D6E2D5A-5AB8-154E-B08C-E8ED114370DF}" type="presParOf" srcId="{89B1BA2E-CEB5-4A07-8BBC-569E3BE0EE2E}" destId="{A4A98755-6676-48D5-B1DB-6CBE4A3BA657}" srcOrd="0" destOrd="0" presId="urn:microsoft.com/office/officeart/2018/2/layout/IconVerticalSolidList"/>
    <dgm:cxn modelId="{23D535C2-625B-9747-8A37-D59423593564}" type="presParOf" srcId="{89B1BA2E-CEB5-4A07-8BBC-569E3BE0EE2E}" destId="{D9F60356-A4BD-468C-B43B-591FADA4485F}" srcOrd="1" destOrd="0" presId="urn:microsoft.com/office/officeart/2018/2/layout/IconVerticalSolidList"/>
    <dgm:cxn modelId="{A6C3F715-2257-8546-A7F6-7A3FC9F7C822}" type="presParOf" srcId="{89B1BA2E-CEB5-4A07-8BBC-569E3BE0EE2E}" destId="{269AC111-1622-45BA-BB22-84B690E06BED}" srcOrd="2" destOrd="0" presId="urn:microsoft.com/office/officeart/2018/2/layout/IconVerticalSolidList"/>
    <dgm:cxn modelId="{ADC44239-4E86-0B4B-82E7-530043C88C6C}" type="presParOf" srcId="{89B1BA2E-CEB5-4A07-8BBC-569E3BE0EE2E}" destId="{49D7D4DF-A631-4CD8-8D41-8EAF48F505A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5A8980-E72B-4281-A9CF-97BFF7BF6A9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88E1EB0-861B-41AE-A7F9-2493A8028D8A}">
      <dgm:prSet custT="1"/>
      <dgm:spPr/>
      <dgm:t>
        <a:bodyPr/>
        <a:lstStyle/>
        <a:p>
          <a:pPr>
            <a:lnSpc>
              <a:spcPct val="100000"/>
            </a:lnSpc>
          </a:pPr>
          <a:r>
            <a:rPr lang="en-US" sz="2400" dirty="0"/>
            <a:t>A friend looks at you funny:  </a:t>
          </a:r>
        </a:p>
      </dgm:t>
    </dgm:pt>
    <dgm:pt modelId="{2C7F8145-79F5-48EA-A7D4-E8B7AC4C505B}" type="parTrans" cxnId="{90CEEA56-3B8E-4A05-96B6-7048866DB80E}">
      <dgm:prSet/>
      <dgm:spPr/>
      <dgm:t>
        <a:bodyPr/>
        <a:lstStyle/>
        <a:p>
          <a:endParaRPr lang="en-US"/>
        </a:p>
      </dgm:t>
    </dgm:pt>
    <dgm:pt modelId="{C6E22311-B39E-4306-B69D-2B31B283100E}" type="sibTrans" cxnId="{90CEEA56-3B8E-4A05-96B6-7048866DB80E}">
      <dgm:prSet/>
      <dgm:spPr/>
      <dgm:t>
        <a:bodyPr/>
        <a:lstStyle/>
        <a:p>
          <a:endParaRPr lang="en-US"/>
        </a:p>
      </dgm:t>
    </dgm:pt>
    <dgm:pt modelId="{EF991C5B-515D-43FD-9A25-16F65D5DB9D6}">
      <dgm:prSet custT="1"/>
      <dgm:spPr/>
      <dgm:t>
        <a:bodyPr/>
        <a:lstStyle/>
        <a:p>
          <a:pPr>
            <a:lnSpc>
              <a:spcPct val="100000"/>
            </a:lnSpc>
          </a:pPr>
          <a:r>
            <a:rPr lang="en-US" sz="2400" b="1" dirty="0"/>
            <a:t>Observer</a:t>
          </a:r>
          <a:r>
            <a:rPr lang="en-US" sz="2400" dirty="0"/>
            <a:t>: </a:t>
          </a:r>
          <a:r>
            <a:rPr lang="en-US" sz="2400" i="1" dirty="0"/>
            <a:t>‘I wonder what happened, I’ll ask if he or she wants to talk.’</a:t>
          </a:r>
          <a:endParaRPr lang="en-US" sz="2400" dirty="0"/>
        </a:p>
      </dgm:t>
    </dgm:pt>
    <dgm:pt modelId="{9A8D0829-0AF2-4644-AB67-FED3DEC8544C}" type="parTrans" cxnId="{35B66BAF-E77D-4D3D-9054-D6FABD41873F}">
      <dgm:prSet/>
      <dgm:spPr/>
      <dgm:t>
        <a:bodyPr/>
        <a:lstStyle/>
        <a:p>
          <a:endParaRPr lang="en-US"/>
        </a:p>
      </dgm:t>
    </dgm:pt>
    <dgm:pt modelId="{2F901D45-895D-4DC9-AB64-D6C3E5C5ED3A}" type="sibTrans" cxnId="{35B66BAF-E77D-4D3D-9054-D6FABD41873F}">
      <dgm:prSet/>
      <dgm:spPr/>
      <dgm:t>
        <a:bodyPr/>
        <a:lstStyle/>
        <a:p>
          <a:endParaRPr lang="en-US"/>
        </a:p>
      </dgm:t>
    </dgm:pt>
    <dgm:pt modelId="{7CD7E8C2-B6AD-40BC-B069-5DC5EA352438}">
      <dgm:prSet custT="1"/>
      <dgm:spPr/>
      <dgm:t>
        <a:bodyPr/>
        <a:lstStyle/>
        <a:p>
          <a:pPr>
            <a:lnSpc>
              <a:spcPct val="100000"/>
            </a:lnSpc>
          </a:pPr>
          <a:r>
            <a:rPr lang="en-US" sz="2400" b="1" dirty="0"/>
            <a:t>Storyteller</a:t>
          </a:r>
          <a:r>
            <a:rPr lang="en-US" sz="2400" dirty="0"/>
            <a:t>:  </a:t>
          </a:r>
          <a:r>
            <a:rPr lang="en-US" sz="2400" i="1" dirty="0"/>
            <a:t>‘He or she hates me, we’re no longer friends!’ </a:t>
          </a:r>
          <a:endParaRPr lang="en-US" sz="2400" dirty="0"/>
        </a:p>
      </dgm:t>
    </dgm:pt>
    <dgm:pt modelId="{068F4E08-FD6A-432A-AB01-1A0C007EFECF}" type="parTrans" cxnId="{D54418F3-7613-4DD3-8B23-3EFC634CDAB9}">
      <dgm:prSet/>
      <dgm:spPr/>
      <dgm:t>
        <a:bodyPr/>
        <a:lstStyle/>
        <a:p>
          <a:endParaRPr lang="en-US"/>
        </a:p>
      </dgm:t>
    </dgm:pt>
    <dgm:pt modelId="{A09D4EA3-4C00-48C5-8AA3-54086641C542}" type="sibTrans" cxnId="{D54418F3-7613-4DD3-8B23-3EFC634CDAB9}">
      <dgm:prSet/>
      <dgm:spPr/>
      <dgm:t>
        <a:bodyPr/>
        <a:lstStyle/>
        <a:p>
          <a:endParaRPr lang="en-US"/>
        </a:p>
      </dgm:t>
    </dgm:pt>
    <dgm:pt modelId="{45F13E77-ECDC-4DBF-8C39-CBB907A6055B}" type="pres">
      <dgm:prSet presAssocID="{AB5A8980-E72B-4281-A9CF-97BFF7BF6A9E}" presName="root" presStyleCnt="0">
        <dgm:presLayoutVars>
          <dgm:dir/>
          <dgm:resizeHandles val="exact"/>
        </dgm:presLayoutVars>
      </dgm:prSet>
      <dgm:spPr/>
    </dgm:pt>
    <dgm:pt modelId="{9822D33E-E288-4797-9142-7A20A3EA6463}" type="pres">
      <dgm:prSet presAssocID="{C88E1EB0-861B-41AE-A7F9-2493A8028D8A}" presName="compNode" presStyleCnt="0"/>
      <dgm:spPr/>
    </dgm:pt>
    <dgm:pt modelId="{3B6AA5B9-F7A1-4C0F-BE2E-AB1BCC751953}" type="pres">
      <dgm:prSet presAssocID="{C88E1EB0-861B-41AE-A7F9-2493A8028D8A}" presName="bgRect" presStyleLbl="bgShp" presStyleIdx="0" presStyleCnt="3"/>
      <dgm:spPr/>
    </dgm:pt>
    <dgm:pt modelId="{460DF3B5-DC57-41EE-AE62-19952B3B49F2}" type="pres">
      <dgm:prSet presAssocID="{C88E1EB0-861B-41AE-A7F9-2493A8028D8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oker Hat"/>
        </a:ext>
      </dgm:extLst>
    </dgm:pt>
    <dgm:pt modelId="{CD581E44-FF01-4B27-A263-90EADCEC122F}" type="pres">
      <dgm:prSet presAssocID="{C88E1EB0-861B-41AE-A7F9-2493A8028D8A}" presName="spaceRect" presStyleCnt="0"/>
      <dgm:spPr/>
    </dgm:pt>
    <dgm:pt modelId="{7E08484D-B7FC-4399-ABAC-84FF1AB4CF2A}" type="pres">
      <dgm:prSet presAssocID="{C88E1EB0-861B-41AE-A7F9-2493A8028D8A}" presName="parTx" presStyleLbl="revTx" presStyleIdx="0" presStyleCnt="3">
        <dgm:presLayoutVars>
          <dgm:chMax val="0"/>
          <dgm:chPref val="0"/>
        </dgm:presLayoutVars>
      </dgm:prSet>
      <dgm:spPr/>
    </dgm:pt>
    <dgm:pt modelId="{374555BF-B665-4A04-9740-9BE40D1DDC78}" type="pres">
      <dgm:prSet presAssocID="{C6E22311-B39E-4306-B69D-2B31B283100E}" presName="sibTrans" presStyleCnt="0"/>
      <dgm:spPr/>
    </dgm:pt>
    <dgm:pt modelId="{FBE4D0D6-61B3-40C9-BCF6-FEA29773D0CE}" type="pres">
      <dgm:prSet presAssocID="{EF991C5B-515D-43FD-9A25-16F65D5DB9D6}" presName="compNode" presStyleCnt="0"/>
      <dgm:spPr/>
    </dgm:pt>
    <dgm:pt modelId="{C333CF2F-86AE-49BF-9D82-CD3385796BBA}" type="pres">
      <dgm:prSet presAssocID="{EF991C5B-515D-43FD-9A25-16F65D5DB9D6}" presName="bgRect" presStyleLbl="bgShp" presStyleIdx="1" presStyleCnt="3"/>
      <dgm:spPr/>
    </dgm:pt>
    <dgm:pt modelId="{64ED50DB-440D-42EC-81E4-5FD0DEFA0E50}" type="pres">
      <dgm:prSet presAssocID="{EF991C5B-515D-43FD-9A25-16F65D5DB9D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FA1C8866-B791-4080-8CBA-AFC14E074779}" type="pres">
      <dgm:prSet presAssocID="{EF991C5B-515D-43FD-9A25-16F65D5DB9D6}" presName="spaceRect" presStyleCnt="0"/>
      <dgm:spPr/>
    </dgm:pt>
    <dgm:pt modelId="{80E66558-0EE1-4604-B352-07121CEF9EAA}" type="pres">
      <dgm:prSet presAssocID="{EF991C5B-515D-43FD-9A25-16F65D5DB9D6}" presName="parTx" presStyleLbl="revTx" presStyleIdx="1" presStyleCnt="3">
        <dgm:presLayoutVars>
          <dgm:chMax val="0"/>
          <dgm:chPref val="0"/>
        </dgm:presLayoutVars>
      </dgm:prSet>
      <dgm:spPr/>
    </dgm:pt>
    <dgm:pt modelId="{6572EDC2-3A99-4BAE-8CF3-EC3AE8DC77DD}" type="pres">
      <dgm:prSet presAssocID="{2F901D45-895D-4DC9-AB64-D6C3E5C5ED3A}" presName="sibTrans" presStyleCnt="0"/>
      <dgm:spPr/>
    </dgm:pt>
    <dgm:pt modelId="{42DC9B2C-9DDE-42CA-A121-D6157F9EEE91}" type="pres">
      <dgm:prSet presAssocID="{7CD7E8C2-B6AD-40BC-B069-5DC5EA352438}" presName="compNode" presStyleCnt="0"/>
      <dgm:spPr/>
    </dgm:pt>
    <dgm:pt modelId="{FFAE7ADA-DDA8-477C-AEB9-FCAF79FC0C29}" type="pres">
      <dgm:prSet presAssocID="{7CD7E8C2-B6AD-40BC-B069-5DC5EA352438}" presName="bgRect" presStyleLbl="bgShp" presStyleIdx="2" presStyleCnt="3"/>
      <dgm:spPr/>
    </dgm:pt>
    <dgm:pt modelId="{67A4F6D6-3790-4B13-BF8D-60E3B08CB275}" type="pres">
      <dgm:prSet presAssocID="{7CD7E8C2-B6AD-40BC-B069-5DC5EA35243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ngue"/>
        </a:ext>
      </dgm:extLst>
    </dgm:pt>
    <dgm:pt modelId="{1B737E93-7A25-4485-8AAC-29E793E68273}" type="pres">
      <dgm:prSet presAssocID="{7CD7E8C2-B6AD-40BC-B069-5DC5EA352438}" presName="spaceRect" presStyleCnt="0"/>
      <dgm:spPr/>
    </dgm:pt>
    <dgm:pt modelId="{75050533-5642-484D-91AB-FDA743865364}" type="pres">
      <dgm:prSet presAssocID="{7CD7E8C2-B6AD-40BC-B069-5DC5EA352438}" presName="parTx" presStyleLbl="revTx" presStyleIdx="2" presStyleCnt="3">
        <dgm:presLayoutVars>
          <dgm:chMax val="0"/>
          <dgm:chPref val="0"/>
        </dgm:presLayoutVars>
      </dgm:prSet>
      <dgm:spPr/>
    </dgm:pt>
  </dgm:ptLst>
  <dgm:cxnLst>
    <dgm:cxn modelId="{94DBDC26-EF8A-6944-AA47-C587C98C6938}" type="presOf" srcId="{AB5A8980-E72B-4281-A9CF-97BFF7BF6A9E}" destId="{45F13E77-ECDC-4DBF-8C39-CBB907A6055B}" srcOrd="0" destOrd="0" presId="urn:microsoft.com/office/officeart/2018/2/layout/IconVerticalSolidList"/>
    <dgm:cxn modelId="{1835904B-EF2C-B24F-8C36-E85A240E5BF5}" type="presOf" srcId="{EF991C5B-515D-43FD-9A25-16F65D5DB9D6}" destId="{80E66558-0EE1-4604-B352-07121CEF9EAA}" srcOrd="0" destOrd="0" presId="urn:microsoft.com/office/officeart/2018/2/layout/IconVerticalSolidList"/>
    <dgm:cxn modelId="{0CBBA54C-F98D-7049-A667-E4C757AFD1C8}" type="presOf" srcId="{7CD7E8C2-B6AD-40BC-B069-5DC5EA352438}" destId="{75050533-5642-484D-91AB-FDA743865364}" srcOrd="0" destOrd="0" presId="urn:microsoft.com/office/officeart/2018/2/layout/IconVerticalSolidList"/>
    <dgm:cxn modelId="{90CEEA56-3B8E-4A05-96B6-7048866DB80E}" srcId="{AB5A8980-E72B-4281-A9CF-97BFF7BF6A9E}" destId="{C88E1EB0-861B-41AE-A7F9-2493A8028D8A}" srcOrd="0" destOrd="0" parTransId="{2C7F8145-79F5-48EA-A7D4-E8B7AC4C505B}" sibTransId="{C6E22311-B39E-4306-B69D-2B31B283100E}"/>
    <dgm:cxn modelId="{90583579-6E98-444F-AFEB-A1CB5EE585E9}" type="presOf" srcId="{C88E1EB0-861B-41AE-A7F9-2493A8028D8A}" destId="{7E08484D-B7FC-4399-ABAC-84FF1AB4CF2A}" srcOrd="0" destOrd="0" presId="urn:microsoft.com/office/officeart/2018/2/layout/IconVerticalSolidList"/>
    <dgm:cxn modelId="{35B66BAF-E77D-4D3D-9054-D6FABD41873F}" srcId="{AB5A8980-E72B-4281-A9CF-97BFF7BF6A9E}" destId="{EF991C5B-515D-43FD-9A25-16F65D5DB9D6}" srcOrd="1" destOrd="0" parTransId="{9A8D0829-0AF2-4644-AB67-FED3DEC8544C}" sibTransId="{2F901D45-895D-4DC9-AB64-D6C3E5C5ED3A}"/>
    <dgm:cxn modelId="{D54418F3-7613-4DD3-8B23-3EFC634CDAB9}" srcId="{AB5A8980-E72B-4281-A9CF-97BFF7BF6A9E}" destId="{7CD7E8C2-B6AD-40BC-B069-5DC5EA352438}" srcOrd="2" destOrd="0" parTransId="{068F4E08-FD6A-432A-AB01-1A0C007EFECF}" sibTransId="{A09D4EA3-4C00-48C5-8AA3-54086641C542}"/>
    <dgm:cxn modelId="{806C0430-893D-BD45-9629-1F9A09B3CD35}" type="presParOf" srcId="{45F13E77-ECDC-4DBF-8C39-CBB907A6055B}" destId="{9822D33E-E288-4797-9142-7A20A3EA6463}" srcOrd="0" destOrd="0" presId="urn:microsoft.com/office/officeart/2018/2/layout/IconVerticalSolidList"/>
    <dgm:cxn modelId="{44B26D83-7C77-AB43-93E9-3D9728A30DA2}" type="presParOf" srcId="{9822D33E-E288-4797-9142-7A20A3EA6463}" destId="{3B6AA5B9-F7A1-4C0F-BE2E-AB1BCC751953}" srcOrd="0" destOrd="0" presId="urn:microsoft.com/office/officeart/2018/2/layout/IconVerticalSolidList"/>
    <dgm:cxn modelId="{007C1171-5BAB-0A45-B173-76A8F29D1E2D}" type="presParOf" srcId="{9822D33E-E288-4797-9142-7A20A3EA6463}" destId="{460DF3B5-DC57-41EE-AE62-19952B3B49F2}" srcOrd="1" destOrd="0" presId="urn:microsoft.com/office/officeart/2018/2/layout/IconVerticalSolidList"/>
    <dgm:cxn modelId="{386DB8B8-D0F9-B846-83FE-FBDE37F3960F}" type="presParOf" srcId="{9822D33E-E288-4797-9142-7A20A3EA6463}" destId="{CD581E44-FF01-4B27-A263-90EADCEC122F}" srcOrd="2" destOrd="0" presId="urn:microsoft.com/office/officeart/2018/2/layout/IconVerticalSolidList"/>
    <dgm:cxn modelId="{F3FCCB74-3631-7042-82F3-BA0B9F468DE7}" type="presParOf" srcId="{9822D33E-E288-4797-9142-7A20A3EA6463}" destId="{7E08484D-B7FC-4399-ABAC-84FF1AB4CF2A}" srcOrd="3" destOrd="0" presId="urn:microsoft.com/office/officeart/2018/2/layout/IconVerticalSolidList"/>
    <dgm:cxn modelId="{3D49BBCF-F2B7-9A45-832A-7E062A2E55FD}" type="presParOf" srcId="{45F13E77-ECDC-4DBF-8C39-CBB907A6055B}" destId="{374555BF-B665-4A04-9740-9BE40D1DDC78}" srcOrd="1" destOrd="0" presId="urn:microsoft.com/office/officeart/2018/2/layout/IconVerticalSolidList"/>
    <dgm:cxn modelId="{A4F7EED5-EAFE-734E-96BE-810573DF19DE}" type="presParOf" srcId="{45F13E77-ECDC-4DBF-8C39-CBB907A6055B}" destId="{FBE4D0D6-61B3-40C9-BCF6-FEA29773D0CE}" srcOrd="2" destOrd="0" presId="urn:microsoft.com/office/officeart/2018/2/layout/IconVerticalSolidList"/>
    <dgm:cxn modelId="{FA459A3A-9E88-4E43-9E74-7B856EE7299F}" type="presParOf" srcId="{FBE4D0D6-61B3-40C9-BCF6-FEA29773D0CE}" destId="{C333CF2F-86AE-49BF-9D82-CD3385796BBA}" srcOrd="0" destOrd="0" presId="urn:microsoft.com/office/officeart/2018/2/layout/IconVerticalSolidList"/>
    <dgm:cxn modelId="{4C055570-EA18-FF4E-B423-B94C1E96656F}" type="presParOf" srcId="{FBE4D0D6-61B3-40C9-BCF6-FEA29773D0CE}" destId="{64ED50DB-440D-42EC-81E4-5FD0DEFA0E50}" srcOrd="1" destOrd="0" presId="urn:microsoft.com/office/officeart/2018/2/layout/IconVerticalSolidList"/>
    <dgm:cxn modelId="{84D92D8A-54AF-6D47-B402-8729BACA92D9}" type="presParOf" srcId="{FBE4D0D6-61B3-40C9-BCF6-FEA29773D0CE}" destId="{FA1C8866-B791-4080-8CBA-AFC14E074779}" srcOrd="2" destOrd="0" presId="urn:microsoft.com/office/officeart/2018/2/layout/IconVerticalSolidList"/>
    <dgm:cxn modelId="{F51BA786-A71D-4040-8CE1-BE6B855F473E}" type="presParOf" srcId="{FBE4D0D6-61B3-40C9-BCF6-FEA29773D0CE}" destId="{80E66558-0EE1-4604-B352-07121CEF9EAA}" srcOrd="3" destOrd="0" presId="urn:microsoft.com/office/officeart/2018/2/layout/IconVerticalSolidList"/>
    <dgm:cxn modelId="{1F565EDA-1F23-8540-BAA4-62A385CC5273}" type="presParOf" srcId="{45F13E77-ECDC-4DBF-8C39-CBB907A6055B}" destId="{6572EDC2-3A99-4BAE-8CF3-EC3AE8DC77DD}" srcOrd="3" destOrd="0" presId="urn:microsoft.com/office/officeart/2018/2/layout/IconVerticalSolidList"/>
    <dgm:cxn modelId="{4A66EEF3-E12E-7E43-9DBF-1D99C9302F29}" type="presParOf" srcId="{45F13E77-ECDC-4DBF-8C39-CBB907A6055B}" destId="{42DC9B2C-9DDE-42CA-A121-D6157F9EEE91}" srcOrd="4" destOrd="0" presId="urn:microsoft.com/office/officeart/2018/2/layout/IconVerticalSolidList"/>
    <dgm:cxn modelId="{99C4B95D-519B-1D46-84EB-8A55D977E32B}" type="presParOf" srcId="{42DC9B2C-9DDE-42CA-A121-D6157F9EEE91}" destId="{FFAE7ADA-DDA8-477C-AEB9-FCAF79FC0C29}" srcOrd="0" destOrd="0" presId="urn:microsoft.com/office/officeart/2018/2/layout/IconVerticalSolidList"/>
    <dgm:cxn modelId="{6D89979F-AF74-A34D-AD9D-1C7C6D9963EE}" type="presParOf" srcId="{42DC9B2C-9DDE-42CA-A121-D6157F9EEE91}" destId="{67A4F6D6-3790-4B13-BF8D-60E3B08CB275}" srcOrd="1" destOrd="0" presId="urn:microsoft.com/office/officeart/2018/2/layout/IconVerticalSolidList"/>
    <dgm:cxn modelId="{7F9F9E52-DE16-C349-8BE2-DFF981C1B066}" type="presParOf" srcId="{42DC9B2C-9DDE-42CA-A121-D6157F9EEE91}" destId="{1B737E93-7A25-4485-8AAC-29E793E68273}" srcOrd="2" destOrd="0" presId="urn:microsoft.com/office/officeart/2018/2/layout/IconVerticalSolidList"/>
    <dgm:cxn modelId="{4D1672FB-89AB-B449-B349-845191D83B2E}" type="presParOf" srcId="{42DC9B2C-9DDE-42CA-A121-D6157F9EEE91}" destId="{75050533-5642-484D-91AB-FDA74386536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7A7AB8-BC31-4A22-9DFC-417F600D7B73}"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78BD3CB0-B9F7-47B3-BDA9-EB0834594BE8}">
      <dgm:prSet/>
      <dgm:spPr/>
      <dgm:t>
        <a:bodyPr/>
        <a:lstStyle/>
        <a:p>
          <a:r>
            <a:rPr lang="en-US" b="0" i="0"/>
            <a:t>You can reflect on whether these thoughts are serving you in living your best life.</a:t>
          </a:r>
          <a:endParaRPr lang="en-US"/>
        </a:p>
      </dgm:t>
    </dgm:pt>
    <dgm:pt modelId="{D687E99A-3D63-4F08-91E7-2C37D435E146}" type="parTrans" cxnId="{18D78E1E-01F7-446B-A945-3FEC15D6656C}">
      <dgm:prSet/>
      <dgm:spPr/>
      <dgm:t>
        <a:bodyPr/>
        <a:lstStyle/>
        <a:p>
          <a:endParaRPr lang="en-US"/>
        </a:p>
      </dgm:t>
    </dgm:pt>
    <dgm:pt modelId="{ECF15A1A-6CF2-4BAC-8FA9-FC4535CC8671}" type="sibTrans" cxnId="{18D78E1E-01F7-446B-A945-3FEC15D6656C}">
      <dgm:prSet/>
      <dgm:spPr/>
      <dgm:t>
        <a:bodyPr/>
        <a:lstStyle/>
        <a:p>
          <a:endParaRPr lang="en-US"/>
        </a:p>
      </dgm:t>
    </dgm:pt>
    <dgm:pt modelId="{776968E8-A2AD-46C6-9256-726E35A876A7}">
      <dgm:prSet/>
      <dgm:spPr/>
      <dgm:t>
        <a:bodyPr/>
        <a:lstStyle/>
        <a:p>
          <a:r>
            <a:rPr lang="en-US" b="0" i="0"/>
            <a:t>This is where mindfulness(awareness) comes in. </a:t>
          </a:r>
          <a:endParaRPr lang="en-US"/>
        </a:p>
      </dgm:t>
    </dgm:pt>
    <dgm:pt modelId="{C51243B3-9D36-418F-83E5-5B0412C9E5EF}" type="parTrans" cxnId="{7C4299A9-0F93-4158-8DDD-2043A170AEF9}">
      <dgm:prSet/>
      <dgm:spPr/>
      <dgm:t>
        <a:bodyPr/>
        <a:lstStyle/>
        <a:p>
          <a:endParaRPr lang="en-US"/>
        </a:p>
      </dgm:t>
    </dgm:pt>
    <dgm:pt modelId="{8C5D2468-4289-4C7B-8A94-A2D21236FC7D}" type="sibTrans" cxnId="{7C4299A9-0F93-4158-8DDD-2043A170AEF9}">
      <dgm:prSet/>
      <dgm:spPr/>
      <dgm:t>
        <a:bodyPr/>
        <a:lstStyle/>
        <a:p>
          <a:endParaRPr lang="en-US"/>
        </a:p>
      </dgm:t>
    </dgm:pt>
    <dgm:pt modelId="{2D80F42A-39D4-463A-B49D-CD54ADABECB8}">
      <dgm:prSet/>
      <dgm:spPr/>
      <dgm:t>
        <a:bodyPr/>
        <a:lstStyle/>
        <a:p>
          <a:r>
            <a:rPr lang="en-US" b="0" i="0"/>
            <a:t>Mindfulness is about focusing on the concrete information we have, not getting wrapped up in interpretations. </a:t>
          </a:r>
          <a:endParaRPr lang="en-US"/>
        </a:p>
      </dgm:t>
    </dgm:pt>
    <dgm:pt modelId="{1B959240-1F27-4DF8-AF57-A5C1F72C71EA}" type="parTrans" cxnId="{55D62CFD-C530-4D34-AF72-01CD72D3ADC2}">
      <dgm:prSet/>
      <dgm:spPr/>
      <dgm:t>
        <a:bodyPr/>
        <a:lstStyle/>
        <a:p>
          <a:endParaRPr lang="en-US"/>
        </a:p>
      </dgm:t>
    </dgm:pt>
    <dgm:pt modelId="{A02892B8-86AE-4F29-9B7E-067E4265A916}" type="sibTrans" cxnId="{55D62CFD-C530-4D34-AF72-01CD72D3ADC2}">
      <dgm:prSet/>
      <dgm:spPr/>
      <dgm:t>
        <a:bodyPr/>
        <a:lstStyle/>
        <a:p>
          <a:endParaRPr lang="en-US"/>
        </a:p>
      </dgm:t>
    </dgm:pt>
    <dgm:pt modelId="{63FF7B94-109C-3142-B092-A1D5FBFC4253}" type="pres">
      <dgm:prSet presAssocID="{B27A7AB8-BC31-4A22-9DFC-417F600D7B73}" presName="vert0" presStyleCnt="0">
        <dgm:presLayoutVars>
          <dgm:dir/>
          <dgm:animOne val="branch"/>
          <dgm:animLvl val="lvl"/>
        </dgm:presLayoutVars>
      </dgm:prSet>
      <dgm:spPr/>
    </dgm:pt>
    <dgm:pt modelId="{94506CB6-AC19-FD41-93E5-F4F855034AB3}" type="pres">
      <dgm:prSet presAssocID="{78BD3CB0-B9F7-47B3-BDA9-EB0834594BE8}" presName="thickLine" presStyleLbl="alignNode1" presStyleIdx="0" presStyleCnt="3"/>
      <dgm:spPr/>
    </dgm:pt>
    <dgm:pt modelId="{273588C8-5600-2D4D-A3AE-F6E16FC79AB2}" type="pres">
      <dgm:prSet presAssocID="{78BD3CB0-B9F7-47B3-BDA9-EB0834594BE8}" presName="horz1" presStyleCnt="0"/>
      <dgm:spPr/>
    </dgm:pt>
    <dgm:pt modelId="{5D35D40A-E7A8-2C41-89AE-ACDD5013A555}" type="pres">
      <dgm:prSet presAssocID="{78BD3CB0-B9F7-47B3-BDA9-EB0834594BE8}" presName="tx1" presStyleLbl="revTx" presStyleIdx="0" presStyleCnt="3"/>
      <dgm:spPr/>
    </dgm:pt>
    <dgm:pt modelId="{48C467FD-2611-124F-B974-3E2A2FE88487}" type="pres">
      <dgm:prSet presAssocID="{78BD3CB0-B9F7-47B3-BDA9-EB0834594BE8}" presName="vert1" presStyleCnt="0"/>
      <dgm:spPr/>
    </dgm:pt>
    <dgm:pt modelId="{D6E6299B-BBCA-DF44-A8BF-631B5292B592}" type="pres">
      <dgm:prSet presAssocID="{776968E8-A2AD-46C6-9256-726E35A876A7}" presName="thickLine" presStyleLbl="alignNode1" presStyleIdx="1" presStyleCnt="3"/>
      <dgm:spPr/>
    </dgm:pt>
    <dgm:pt modelId="{6F5BEAF6-DF8B-314B-BBE1-3D187266E35E}" type="pres">
      <dgm:prSet presAssocID="{776968E8-A2AD-46C6-9256-726E35A876A7}" presName="horz1" presStyleCnt="0"/>
      <dgm:spPr/>
    </dgm:pt>
    <dgm:pt modelId="{B866CB6F-EE88-6D47-B5BF-871BE092E65D}" type="pres">
      <dgm:prSet presAssocID="{776968E8-A2AD-46C6-9256-726E35A876A7}" presName="tx1" presStyleLbl="revTx" presStyleIdx="1" presStyleCnt="3"/>
      <dgm:spPr/>
    </dgm:pt>
    <dgm:pt modelId="{B50DA190-B457-9840-BC35-B31F74073473}" type="pres">
      <dgm:prSet presAssocID="{776968E8-A2AD-46C6-9256-726E35A876A7}" presName="vert1" presStyleCnt="0"/>
      <dgm:spPr/>
    </dgm:pt>
    <dgm:pt modelId="{A3CA57FF-92C2-6A46-BD2F-C7EC87416AF0}" type="pres">
      <dgm:prSet presAssocID="{2D80F42A-39D4-463A-B49D-CD54ADABECB8}" presName="thickLine" presStyleLbl="alignNode1" presStyleIdx="2" presStyleCnt="3"/>
      <dgm:spPr/>
    </dgm:pt>
    <dgm:pt modelId="{AA20F66C-3D70-B548-B0B1-F4657829C489}" type="pres">
      <dgm:prSet presAssocID="{2D80F42A-39D4-463A-B49D-CD54ADABECB8}" presName="horz1" presStyleCnt="0"/>
      <dgm:spPr/>
    </dgm:pt>
    <dgm:pt modelId="{EA7AC7F4-1A2E-A64C-8DF1-59AEBC0D8419}" type="pres">
      <dgm:prSet presAssocID="{2D80F42A-39D4-463A-B49D-CD54ADABECB8}" presName="tx1" presStyleLbl="revTx" presStyleIdx="2" presStyleCnt="3"/>
      <dgm:spPr/>
    </dgm:pt>
    <dgm:pt modelId="{1B364FA2-0B7D-7C42-8BEC-5C370CEB2287}" type="pres">
      <dgm:prSet presAssocID="{2D80F42A-39D4-463A-B49D-CD54ADABECB8}" presName="vert1" presStyleCnt="0"/>
      <dgm:spPr/>
    </dgm:pt>
  </dgm:ptLst>
  <dgm:cxnLst>
    <dgm:cxn modelId="{18D78E1E-01F7-446B-A945-3FEC15D6656C}" srcId="{B27A7AB8-BC31-4A22-9DFC-417F600D7B73}" destId="{78BD3CB0-B9F7-47B3-BDA9-EB0834594BE8}" srcOrd="0" destOrd="0" parTransId="{D687E99A-3D63-4F08-91E7-2C37D435E146}" sibTransId="{ECF15A1A-6CF2-4BAC-8FA9-FC4535CC8671}"/>
    <dgm:cxn modelId="{79385470-F7FE-A34F-9DDD-16AC81737922}" type="presOf" srcId="{B27A7AB8-BC31-4A22-9DFC-417F600D7B73}" destId="{63FF7B94-109C-3142-B092-A1D5FBFC4253}" srcOrd="0" destOrd="0" presId="urn:microsoft.com/office/officeart/2008/layout/LinedList"/>
    <dgm:cxn modelId="{B58CB350-66B1-EF4C-B446-9035D83D9C9E}" type="presOf" srcId="{78BD3CB0-B9F7-47B3-BDA9-EB0834594BE8}" destId="{5D35D40A-E7A8-2C41-89AE-ACDD5013A555}" srcOrd="0" destOrd="0" presId="urn:microsoft.com/office/officeart/2008/layout/LinedList"/>
    <dgm:cxn modelId="{7C4299A9-0F93-4158-8DDD-2043A170AEF9}" srcId="{B27A7AB8-BC31-4A22-9DFC-417F600D7B73}" destId="{776968E8-A2AD-46C6-9256-726E35A876A7}" srcOrd="1" destOrd="0" parTransId="{C51243B3-9D36-418F-83E5-5B0412C9E5EF}" sibTransId="{8C5D2468-4289-4C7B-8A94-A2D21236FC7D}"/>
    <dgm:cxn modelId="{84D9D2BB-512A-3D43-95C5-58A54311D2B8}" type="presOf" srcId="{2D80F42A-39D4-463A-B49D-CD54ADABECB8}" destId="{EA7AC7F4-1A2E-A64C-8DF1-59AEBC0D8419}" srcOrd="0" destOrd="0" presId="urn:microsoft.com/office/officeart/2008/layout/LinedList"/>
    <dgm:cxn modelId="{B5E3EAE4-C6EB-6342-B7E5-9FA42AF16DFC}" type="presOf" srcId="{776968E8-A2AD-46C6-9256-726E35A876A7}" destId="{B866CB6F-EE88-6D47-B5BF-871BE092E65D}" srcOrd="0" destOrd="0" presId="urn:microsoft.com/office/officeart/2008/layout/LinedList"/>
    <dgm:cxn modelId="{55D62CFD-C530-4D34-AF72-01CD72D3ADC2}" srcId="{B27A7AB8-BC31-4A22-9DFC-417F600D7B73}" destId="{2D80F42A-39D4-463A-B49D-CD54ADABECB8}" srcOrd="2" destOrd="0" parTransId="{1B959240-1F27-4DF8-AF57-A5C1F72C71EA}" sibTransId="{A02892B8-86AE-4F29-9B7E-067E4265A916}"/>
    <dgm:cxn modelId="{C6A56657-4404-2946-B68E-D44DAF09AE04}" type="presParOf" srcId="{63FF7B94-109C-3142-B092-A1D5FBFC4253}" destId="{94506CB6-AC19-FD41-93E5-F4F855034AB3}" srcOrd="0" destOrd="0" presId="urn:microsoft.com/office/officeart/2008/layout/LinedList"/>
    <dgm:cxn modelId="{B6366C28-FBFA-1244-8F09-BACF18A29F1E}" type="presParOf" srcId="{63FF7B94-109C-3142-B092-A1D5FBFC4253}" destId="{273588C8-5600-2D4D-A3AE-F6E16FC79AB2}" srcOrd="1" destOrd="0" presId="urn:microsoft.com/office/officeart/2008/layout/LinedList"/>
    <dgm:cxn modelId="{920DA9DC-6D66-4E48-AA69-0E9935E9AB89}" type="presParOf" srcId="{273588C8-5600-2D4D-A3AE-F6E16FC79AB2}" destId="{5D35D40A-E7A8-2C41-89AE-ACDD5013A555}" srcOrd="0" destOrd="0" presId="urn:microsoft.com/office/officeart/2008/layout/LinedList"/>
    <dgm:cxn modelId="{67B2773E-AB46-F446-9542-C753C870DD62}" type="presParOf" srcId="{273588C8-5600-2D4D-A3AE-F6E16FC79AB2}" destId="{48C467FD-2611-124F-B974-3E2A2FE88487}" srcOrd="1" destOrd="0" presId="urn:microsoft.com/office/officeart/2008/layout/LinedList"/>
    <dgm:cxn modelId="{EAD296C8-6AB0-3448-84DD-C623685EE957}" type="presParOf" srcId="{63FF7B94-109C-3142-B092-A1D5FBFC4253}" destId="{D6E6299B-BBCA-DF44-A8BF-631B5292B592}" srcOrd="2" destOrd="0" presId="urn:microsoft.com/office/officeart/2008/layout/LinedList"/>
    <dgm:cxn modelId="{3F434304-3A37-2B40-81D9-6A87D3239AC2}" type="presParOf" srcId="{63FF7B94-109C-3142-B092-A1D5FBFC4253}" destId="{6F5BEAF6-DF8B-314B-BBE1-3D187266E35E}" srcOrd="3" destOrd="0" presId="urn:microsoft.com/office/officeart/2008/layout/LinedList"/>
    <dgm:cxn modelId="{3E841BAD-DD19-0F44-ABBE-3554DBCAE20F}" type="presParOf" srcId="{6F5BEAF6-DF8B-314B-BBE1-3D187266E35E}" destId="{B866CB6F-EE88-6D47-B5BF-871BE092E65D}" srcOrd="0" destOrd="0" presId="urn:microsoft.com/office/officeart/2008/layout/LinedList"/>
    <dgm:cxn modelId="{4F3E410E-C0AF-C841-A285-9BAA6372D9C3}" type="presParOf" srcId="{6F5BEAF6-DF8B-314B-BBE1-3D187266E35E}" destId="{B50DA190-B457-9840-BC35-B31F74073473}" srcOrd="1" destOrd="0" presId="urn:microsoft.com/office/officeart/2008/layout/LinedList"/>
    <dgm:cxn modelId="{2274219C-3025-4C4F-8D3F-93C326C19222}" type="presParOf" srcId="{63FF7B94-109C-3142-B092-A1D5FBFC4253}" destId="{A3CA57FF-92C2-6A46-BD2F-C7EC87416AF0}" srcOrd="4" destOrd="0" presId="urn:microsoft.com/office/officeart/2008/layout/LinedList"/>
    <dgm:cxn modelId="{3B4AD551-E045-9140-9B68-338914A4082F}" type="presParOf" srcId="{63FF7B94-109C-3142-B092-A1D5FBFC4253}" destId="{AA20F66C-3D70-B548-B0B1-F4657829C489}" srcOrd="5" destOrd="0" presId="urn:microsoft.com/office/officeart/2008/layout/LinedList"/>
    <dgm:cxn modelId="{24F5FB68-9A28-0447-B6B7-9E5B4C7A3A69}" type="presParOf" srcId="{AA20F66C-3D70-B548-B0B1-F4657829C489}" destId="{EA7AC7F4-1A2E-A64C-8DF1-59AEBC0D8419}" srcOrd="0" destOrd="0" presId="urn:microsoft.com/office/officeart/2008/layout/LinedList"/>
    <dgm:cxn modelId="{DFD535AE-5E94-5144-A816-A0FE353FBA7F}" type="presParOf" srcId="{AA20F66C-3D70-B548-B0B1-F4657829C489}" destId="{1B364FA2-0B7D-7C42-8BEC-5C370CEB2287}"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62B89E-CFFD-46C6-825E-5ACB024544DB}"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E0F682D0-7BAA-4160-A690-35E04BA95230}">
      <dgm:prSet/>
      <dgm:spPr/>
      <dgm:t>
        <a:bodyPr/>
        <a:lstStyle/>
        <a:p>
          <a:pPr>
            <a:lnSpc>
              <a:spcPct val="100000"/>
            </a:lnSpc>
          </a:pPr>
          <a:r>
            <a:rPr lang="en-US" dirty="0"/>
            <a:t>We all have an innate ability to learn how to manage stress and become more resilient by being aware of our thoughts and reflecting on those thoughts.  </a:t>
          </a:r>
        </a:p>
      </dgm:t>
    </dgm:pt>
    <dgm:pt modelId="{496A65C9-0885-4B71-8338-05D150D29765}" type="parTrans" cxnId="{C006DF14-BAE5-408D-8BCC-899B838E2DA6}">
      <dgm:prSet/>
      <dgm:spPr/>
      <dgm:t>
        <a:bodyPr/>
        <a:lstStyle/>
        <a:p>
          <a:endParaRPr lang="en-US"/>
        </a:p>
      </dgm:t>
    </dgm:pt>
    <dgm:pt modelId="{8C6CA2E6-9C86-4296-BE97-20ED6AEEF579}" type="sibTrans" cxnId="{C006DF14-BAE5-408D-8BCC-899B838E2DA6}">
      <dgm:prSet/>
      <dgm:spPr/>
      <dgm:t>
        <a:bodyPr/>
        <a:lstStyle/>
        <a:p>
          <a:endParaRPr lang="en-US"/>
        </a:p>
      </dgm:t>
    </dgm:pt>
    <dgm:pt modelId="{D3585B05-DE3F-404C-AE2A-BA28B623A78D}">
      <dgm:prSet/>
      <dgm:spPr/>
      <dgm:t>
        <a:bodyPr/>
        <a:lstStyle/>
        <a:p>
          <a:pPr>
            <a:lnSpc>
              <a:spcPct val="100000"/>
            </a:lnSpc>
          </a:pPr>
          <a:r>
            <a:rPr lang="en-US"/>
            <a:t>Are these thoughts realistic/true/creditable/accurate/rational/sensible?  </a:t>
          </a:r>
        </a:p>
      </dgm:t>
    </dgm:pt>
    <dgm:pt modelId="{74128068-D3B6-4D5D-82D4-72E95A7A3418}" type="parTrans" cxnId="{0FCEF569-6FF7-4340-A4B7-4E437AE17CF2}">
      <dgm:prSet/>
      <dgm:spPr/>
      <dgm:t>
        <a:bodyPr/>
        <a:lstStyle/>
        <a:p>
          <a:endParaRPr lang="en-US"/>
        </a:p>
      </dgm:t>
    </dgm:pt>
    <dgm:pt modelId="{CA4BFCE1-B919-433D-AACC-70354BBA1324}" type="sibTrans" cxnId="{0FCEF569-6FF7-4340-A4B7-4E437AE17CF2}">
      <dgm:prSet/>
      <dgm:spPr/>
      <dgm:t>
        <a:bodyPr/>
        <a:lstStyle/>
        <a:p>
          <a:endParaRPr lang="en-US"/>
        </a:p>
      </dgm:t>
    </dgm:pt>
    <dgm:pt modelId="{FDA81AEE-7DD7-4BA5-9631-ABB1D48227D1}">
      <dgm:prSet/>
      <dgm:spPr/>
      <dgm:t>
        <a:bodyPr/>
        <a:lstStyle/>
        <a:p>
          <a:pPr>
            <a:lnSpc>
              <a:spcPct val="100000"/>
            </a:lnSpc>
          </a:pPr>
          <a:r>
            <a:rPr lang="en-US"/>
            <a:t>Both yes and no are correct</a:t>
          </a:r>
        </a:p>
      </dgm:t>
    </dgm:pt>
    <dgm:pt modelId="{8DD6A3A3-5CD1-4F30-9E03-3B511D8FCA91}" type="parTrans" cxnId="{6CC51B67-DFF0-4A51-98BE-6C554D3C5DC5}">
      <dgm:prSet/>
      <dgm:spPr/>
      <dgm:t>
        <a:bodyPr/>
        <a:lstStyle/>
        <a:p>
          <a:endParaRPr lang="en-US"/>
        </a:p>
      </dgm:t>
    </dgm:pt>
    <dgm:pt modelId="{FEC7DFFB-F605-40C7-BD84-940EBF135998}" type="sibTrans" cxnId="{6CC51B67-DFF0-4A51-98BE-6C554D3C5DC5}">
      <dgm:prSet/>
      <dgm:spPr/>
      <dgm:t>
        <a:bodyPr/>
        <a:lstStyle/>
        <a:p>
          <a:endParaRPr lang="en-US"/>
        </a:p>
      </dgm:t>
    </dgm:pt>
    <dgm:pt modelId="{72B5271B-6124-43AA-91E5-92170F0766F6}">
      <dgm:prSet/>
      <dgm:spPr/>
      <dgm:t>
        <a:bodyPr/>
        <a:lstStyle/>
        <a:p>
          <a:pPr>
            <a:lnSpc>
              <a:spcPct val="100000"/>
            </a:lnSpc>
          </a:pPr>
          <a:r>
            <a:rPr lang="en-US"/>
            <a:t>By reflection we can better take care of self through self-compassion and asking ourselves what we need right now, in this moment.</a:t>
          </a:r>
        </a:p>
      </dgm:t>
    </dgm:pt>
    <dgm:pt modelId="{4C1D9038-B079-4C9C-8696-F81A9B768189}" type="parTrans" cxnId="{FD785B9F-1913-4817-B5BA-6D62B5652FF7}">
      <dgm:prSet/>
      <dgm:spPr/>
      <dgm:t>
        <a:bodyPr/>
        <a:lstStyle/>
        <a:p>
          <a:endParaRPr lang="en-US"/>
        </a:p>
      </dgm:t>
    </dgm:pt>
    <dgm:pt modelId="{7259E1F2-F6CD-4C5A-933D-2071AE5B349D}" type="sibTrans" cxnId="{FD785B9F-1913-4817-B5BA-6D62B5652FF7}">
      <dgm:prSet/>
      <dgm:spPr/>
      <dgm:t>
        <a:bodyPr/>
        <a:lstStyle/>
        <a:p>
          <a:endParaRPr lang="en-US"/>
        </a:p>
      </dgm:t>
    </dgm:pt>
    <dgm:pt modelId="{44CC8673-5311-4BFB-9BB8-6F84250A9688}" type="pres">
      <dgm:prSet presAssocID="{9F62B89E-CFFD-46C6-825E-5ACB024544DB}" presName="root" presStyleCnt="0">
        <dgm:presLayoutVars>
          <dgm:dir/>
          <dgm:resizeHandles val="exact"/>
        </dgm:presLayoutVars>
      </dgm:prSet>
      <dgm:spPr/>
    </dgm:pt>
    <dgm:pt modelId="{4528B621-3AAA-496A-B7E8-9E0AA706C043}" type="pres">
      <dgm:prSet presAssocID="{E0F682D0-7BAA-4160-A690-35E04BA95230}" presName="compNode" presStyleCnt="0"/>
      <dgm:spPr/>
    </dgm:pt>
    <dgm:pt modelId="{9976EDB0-8EB2-416A-9211-3E3B095C5CA2}" type="pres">
      <dgm:prSet presAssocID="{E0F682D0-7BAA-4160-A690-35E04BA95230}" presName="bgRect" presStyleLbl="bgShp" presStyleIdx="0" presStyleCnt="4"/>
      <dgm:spPr/>
    </dgm:pt>
    <dgm:pt modelId="{E61EF4AD-D2C0-42AE-B674-0EB78CB79AD4}" type="pres">
      <dgm:prSet presAssocID="{E0F682D0-7BAA-4160-A690-35E04BA9523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D32B842D-ECE5-4D23-922D-587DB52B4CB9}" type="pres">
      <dgm:prSet presAssocID="{E0F682D0-7BAA-4160-A690-35E04BA95230}" presName="spaceRect" presStyleCnt="0"/>
      <dgm:spPr/>
    </dgm:pt>
    <dgm:pt modelId="{9CAA6B00-5911-4890-97DD-FB811B2DEDB9}" type="pres">
      <dgm:prSet presAssocID="{E0F682D0-7BAA-4160-A690-35E04BA95230}" presName="parTx" presStyleLbl="revTx" presStyleIdx="0" presStyleCnt="4">
        <dgm:presLayoutVars>
          <dgm:chMax val="0"/>
          <dgm:chPref val="0"/>
        </dgm:presLayoutVars>
      </dgm:prSet>
      <dgm:spPr/>
    </dgm:pt>
    <dgm:pt modelId="{B13E85F2-D715-43CE-A194-CFADABA4841C}" type="pres">
      <dgm:prSet presAssocID="{8C6CA2E6-9C86-4296-BE97-20ED6AEEF579}" presName="sibTrans" presStyleCnt="0"/>
      <dgm:spPr/>
    </dgm:pt>
    <dgm:pt modelId="{2C7C1ED3-080A-45DD-9216-687ACA6F5993}" type="pres">
      <dgm:prSet presAssocID="{D3585B05-DE3F-404C-AE2A-BA28B623A78D}" presName="compNode" presStyleCnt="0"/>
      <dgm:spPr/>
    </dgm:pt>
    <dgm:pt modelId="{4E2451C2-8B16-478F-B10D-44933350D25B}" type="pres">
      <dgm:prSet presAssocID="{D3585B05-DE3F-404C-AE2A-BA28B623A78D}" presName="bgRect" presStyleLbl="bgShp" presStyleIdx="1" presStyleCnt="4"/>
      <dgm:spPr/>
    </dgm:pt>
    <dgm:pt modelId="{09B7FD2C-84D5-4F76-A5E2-713BCC5521AB}" type="pres">
      <dgm:prSet presAssocID="{D3585B05-DE3F-404C-AE2A-BA28B623A78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3764B690-CE77-4CBF-8A00-979529FCE95B}" type="pres">
      <dgm:prSet presAssocID="{D3585B05-DE3F-404C-AE2A-BA28B623A78D}" presName="spaceRect" presStyleCnt="0"/>
      <dgm:spPr/>
    </dgm:pt>
    <dgm:pt modelId="{812A3FB4-AA86-4536-BC2E-5E43D9D561ED}" type="pres">
      <dgm:prSet presAssocID="{D3585B05-DE3F-404C-AE2A-BA28B623A78D}" presName="parTx" presStyleLbl="revTx" presStyleIdx="1" presStyleCnt="4">
        <dgm:presLayoutVars>
          <dgm:chMax val="0"/>
          <dgm:chPref val="0"/>
        </dgm:presLayoutVars>
      </dgm:prSet>
      <dgm:spPr/>
    </dgm:pt>
    <dgm:pt modelId="{062F2AC0-C529-4141-9D7C-741E828E9C26}" type="pres">
      <dgm:prSet presAssocID="{CA4BFCE1-B919-433D-AACC-70354BBA1324}" presName="sibTrans" presStyleCnt="0"/>
      <dgm:spPr/>
    </dgm:pt>
    <dgm:pt modelId="{7718A295-5C85-4829-B376-557008DAF45A}" type="pres">
      <dgm:prSet presAssocID="{FDA81AEE-7DD7-4BA5-9631-ABB1D48227D1}" presName="compNode" presStyleCnt="0"/>
      <dgm:spPr/>
    </dgm:pt>
    <dgm:pt modelId="{A4858557-BBD4-42F5-A898-3EC795BC67A8}" type="pres">
      <dgm:prSet presAssocID="{FDA81AEE-7DD7-4BA5-9631-ABB1D48227D1}" presName="bgRect" presStyleLbl="bgShp" presStyleIdx="2" presStyleCnt="4"/>
      <dgm:spPr/>
    </dgm:pt>
    <dgm:pt modelId="{F460DB57-0C5D-41FD-9708-30BA8F45A86F}" type="pres">
      <dgm:prSet presAssocID="{FDA81AEE-7DD7-4BA5-9631-ABB1D48227D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umbs Up Sign"/>
        </a:ext>
      </dgm:extLst>
    </dgm:pt>
    <dgm:pt modelId="{51FABCBC-04B9-41E6-B421-418C3CAC86E8}" type="pres">
      <dgm:prSet presAssocID="{FDA81AEE-7DD7-4BA5-9631-ABB1D48227D1}" presName="spaceRect" presStyleCnt="0"/>
      <dgm:spPr/>
    </dgm:pt>
    <dgm:pt modelId="{C83D5283-72B5-452B-BDC3-937A902AF64C}" type="pres">
      <dgm:prSet presAssocID="{FDA81AEE-7DD7-4BA5-9631-ABB1D48227D1}" presName="parTx" presStyleLbl="revTx" presStyleIdx="2" presStyleCnt="4">
        <dgm:presLayoutVars>
          <dgm:chMax val="0"/>
          <dgm:chPref val="0"/>
        </dgm:presLayoutVars>
      </dgm:prSet>
      <dgm:spPr/>
    </dgm:pt>
    <dgm:pt modelId="{DB1389E7-302F-4475-B113-64320FD9EAE2}" type="pres">
      <dgm:prSet presAssocID="{FEC7DFFB-F605-40C7-BD84-940EBF135998}" presName="sibTrans" presStyleCnt="0"/>
      <dgm:spPr/>
    </dgm:pt>
    <dgm:pt modelId="{B4B8192F-4363-4383-850A-F05FBBE9EF18}" type="pres">
      <dgm:prSet presAssocID="{72B5271B-6124-43AA-91E5-92170F0766F6}" presName="compNode" presStyleCnt="0"/>
      <dgm:spPr/>
    </dgm:pt>
    <dgm:pt modelId="{9245BB43-4E83-41E5-BF1B-E60E4802AE44}" type="pres">
      <dgm:prSet presAssocID="{72B5271B-6124-43AA-91E5-92170F0766F6}" presName="bgRect" presStyleLbl="bgShp" presStyleIdx="3" presStyleCnt="4"/>
      <dgm:spPr/>
    </dgm:pt>
    <dgm:pt modelId="{E3B884AA-2238-47D7-8A14-BFBDEE1FF04E}" type="pres">
      <dgm:prSet presAssocID="{72B5271B-6124-43AA-91E5-92170F0766F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ngel Face with Solid Fill"/>
        </a:ext>
      </dgm:extLst>
    </dgm:pt>
    <dgm:pt modelId="{5F842350-5EE5-4996-A0CB-9A39C309744D}" type="pres">
      <dgm:prSet presAssocID="{72B5271B-6124-43AA-91E5-92170F0766F6}" presName="spaceRect" presStyleCnt="0"/>
      <dgm:spPr/>
    </dgm:pt>
    <dgm:pt modelId="{1315B7B0-8589-4626-B981-E0622666FCF7}" type="pres">
      <dgm:prSet presAssocID="{72B5271B-6124-43AA-91E5-92170F0766F6}" presName="parTx" presStyleLbl="revTx" presStyleIdx="3" presStyleCnt="4">
        <dgm:presLayoutVars>
          <dgm:chMax val="0"/>
          <dgm:chPref val="0"/>
        </dgm:presLayoutVars>
      </dgm:prSet>
      <dgm:spPr/>
    </dgm:pt>
  </dgm:ptLst>
  <dgm:cxnLst>
    <dgm:cxn modelId="{C006DF14-BAE5-408D-8BCC-899B838E2DA6}" srcId="{9F62B89E-CFFD-46C6-825E-5ACB024544DB}" destId="{E0F682D0-7BAA-4160-A690-35E04BA95230}" srcOrd="0" destOrd="0" parTransId="{496A65C9-0885-4B71-8338-05D150D29765}" sibTransId="{8C6CA2E6-9C86-4296-BE97-20ED6AEEF579}"/>
    <dgm:cxn modelId="{3FC97A60-AB27-944F-AF98-9DD061A4BD08}" type="presOf" srcId="{D3585B05-DE3F-404C-AE2A-BA28B623A78D}" destId="{812A3FB4-AA86-4536-BC2E-5E43D9D561ED}" srcOrd="0" destOrd="0" presId="urn:microsoft.com/office/officeart/2018/2/layout/IconVerticalSolidList"/>
    <dgm:cxn modelId="{6CC51B67-DFF0-4A51-98BE-6C554D3C5DC5}" srcId="{9F62B89E-CFFD-46C6-825E-5ACB024544DB}" destId="{FDA81AEE-7DD7-4BA5-9631-ABB1D48227D1}" srcOrd="2" destOrd="0" parTransId="{8DD6A3A3-5CD1-4F30-9E03-3B511D8FCA91}" sibTransId="{FEC7DFFB-F605-40C7-BD84-940EBF135998}"/>
    <dgm:cxn modelId="{0FCEF569-6FF7-4340-A4B7-4E437AE17CF2}" srcId="{9F62B89E-CFFD-46C6-825E-5ACB024544DB}" destId="{D3585B05-DE3F-404C-AE2A-BA28B623A78D}" srcOrd="1" destOrd="0" parTransId="{74128068-D3B6-4D5D-82D4-72E95A7A3418}" sibTransId="{CA4BFCE1-B919-433D-AACC-70354BBA1324}"/>
    <dgm:cxn modelId="{F1D85078-7AF3-7341-AEF9-678F5ABA2B94}" type="presOf" srcId="{FDA81AEE-7DD7-4BA5-9631-ABB1D48227D1}" destId="{C83D5283-72B5-452B-BDC3-937A902AF64C}" srcOrd="0" destOrd="0" presId="urn:microsoft.com/office/officeart/2018/2/layout/IconVerticalSolidList"/>
    <dgm:cxn modelId="{F9280D91-4A3A-A94E-B9F0-304872332E8A}" type="presOf" srcId="{E0F682D0-7BAA-4160-A690-35E04BA95230}" destId="{9CAA6B00-5911-4890-97DD-FB811B2DEDB9}" srcOrd="0" destOrd="0" presId="urn:microsoft.com/office/officeart/2018/2/layout/IconVerticalSolidList"/>
    <dgm:cxn modelId="{FD785B9F-1913-4817-B5BA-6D62B5652FF7}" srcId="{9F62B89E-CFFD-46C6-825E-5ACB024544DB}" destId="{72B5271B-6124-43AA-91E5-92170F0766F6}" srcOrd="3" destOrd="0" parTransId="{4C1D9038-B079-4C9C-8696-F81A9B768189}" sibTransId="{7259E1F2-F6CD-4C5A-933D-2071AE5B349D}"/>
    <dgm:cxn modelId="{F358C0D5-C815-6643-93E8-AD6CD4122FBF}" type="presOf" srcId="{72B5271B-6124-43AA-91E5-92170F0766F6}" destId="{1315B7B0-8589-4626-B981-E0622666FCF7}" srcOrd="0" destOrd="0" presId="urn:microsoft.com/office/officeart/2018/2/layout/IconVerticalSolidList"/>
    <dgm:cxn modelId="{2BDC2AE7-1137-6E4D-8C19-4177F4688CE2}" type="presOf" srcId="{9F62B89E-CFFD-46C6-825E-5ACB024544DB}" destId="{44CC8673-5311-4BFB-9BB8-6F84250A9688}" srcOrd="0" destOrd="0" presId="urn:microsoft.com/office/officeart/2018/2/layout/IconVerticalSolidList"/>
    <dgm:cxn modelId="{4C0D5A9A-13BD-704D-BAFF-0725B5B37C1D}" type="presParOf" srcId="{44CC8673-5311-4BFB-9BB8-6F84250A9688}" destId="{4528B621-3AAA-496A-B7E8-9E0AA706C043}" srcOrd="0" destOrd="0" presId="urn:microsoft.com/office/officeart/2018/2/layout/IconVerticalSolidList"/>
    <dgm:cxn modelId="{6771DFDB-7AA3-0741-B8D9-9411647326CF}" type="presParOf" srcId="{4528B621-3AAA-496A-B7E8-9E0AA706C043}" destId="{9976EDB0-8EB2-416A-9211-3E3B095C5CA2}" srcOrd="0" destOrd="0" presId="urn:microsoft.com/office/officeart/2018/2/layout/IconVerticalSolidList"/>
    <dgm:cxn modelId="{DD5EE89A-359A-0143-8F67-DB56C8B63939}" type="presParOf" srcId="{4528B621-3AAA-496A-B7E8-9E0AA706C043}" destId="{E61EF4AD-D2C0-42AE-B674-0EB78CB79AD4}" srcOrd="1" destOrd="0" presId="urn:microsoft.com/office/officeart/2018/2/layout/IconVerticalSolidList"/>
    <dgm:cxn modelId="{107E8FAB-813B-9D43-BD65-FDC2EDD0CEFC}" type="presParOf" srcId="{4528B621-3AAA-496A-B7E8-9E0AA706C043}" destId="{D32B842D-ECE5-4D23-922D-587DB52B4CB9}" srcOrd="2" destOrd="0" presId="urn:microsoft.com/office/officeart/2018/2/layout/IconVerticalSolidList"/>
    <dgm:cxn modelId="{87C77F0C-14E7-A647-BBCA-2AF6A821020D}" type="presParOf" srcId="{4528B621-3AAA-496A-B7E8-9E0AA706C043}" destId="{9CAA6B00-5911-4890-97DD-FB811B2DEDB9}" srcOrd="3" destOrd="0" presId="urn:microsoft.com/office/officeart/2018/2/layout/IconVerticalSolidList"/>
    <dgm:cxn modelId="{82003248-2C5C-D34A-BDAA-5E74C4C69F83}" type="presParOf" srcId="{44CC8673-5311-4BFB-9BB8-6F84250A9688}" destId="{B13E85F2-D715-43CE-A194-CFADABA4841C}" srcOrd="1" destOrd="0" presId="urn:microsoft.com/office/officeart/2018/2/layout/IconVerticalSolidList"/>
    <dgm:cxn modelId="{89E312D2-C809-B54B-9740-CF57955E7C33}" type="presParOf" srcId="{44CC8673-5311-4BFB-9BB8-6F84250A9688}" destId="{2C7C1ED3-080A-45DD-9216-687ACA6F5993}" srcOrd="2" destOrd="0" presId="urn:microsoft.com/office/officeart/2018/2/layout/IconVerticalSolidList"/>
    <dgm:cxn modelId="{BF290745-851F-4C4F-962B-3F9E7F45A48C}" type="presParOf" srcId="{2C7C1ED3-080A-45DD-9216-687ACA6F5993}" destId="{4E2451C2-8B16-478F-B10D-44933350D25B}" srcOrd="0" destOrd="0" presId="urn:microsoft.com/office/officeart/2018/2/layout/IconVerticalSolidList"/>
    <dgm:cxn modelId="{0A9EEC0C-2301-6D46-91D8-AFB1164ED879}" type="presParOf" srcId="{2C7C1ED3-080A-45DD-9216-687ACA6F5993}" destId="{09B7FD2C-84D5-4F76-A5E2-713BCC5521AB}" srcOrd="1" destOrd="0" presId="urn:microsoft.com/office/officeart/2018/2/layout/IconVerticalSolidList"/>
    <dgm:cxn modelId="{C8508E86-492A-9B4D-AE9F-F2D2AE80BFDB}" type="presParOf" srcId="{2C7C1ED3-080A-45DD-9216-687ACA6F5993}" destId="{3764B690-CE77-4CBF-8A00-979529FCE95B}" srcOrd="2" destOrd="0" presId="urn:microsoft.com/office/officeart/2018/2/layout/IconVerticalSolidList"/>
    <dgm:cxn modelId="{4F8D50C7-814D-5540-B32B-D806A6B6EB27}" type="presParOf" srcId="{2C7C1ED3-080A-45DD-9216-687ACA6F5993}" destId="{812A3FB4-AA86-4536-BC2E-5E43D9D561ED}" srcOrd="3" destOrd="0" presId="urn:microsoft.com/office/officeart/2018/2/layout/IconVerticalSolidList"/>
    <dgm:cxn modelId="{9DA69F5B-DC4D-F44B-B251-55837FF8C6C6}" type="presParOf" srcId="{44CC8673-5311-4BFB-9BB8-6F84250A9688}" destId="{062F2AC0-C529-4141-9D7C-741E828E9C26}" srcOrd="3" destOrd="0" presId="urn:microsoft.com/office/officeart/2018/2/layout/IconVerticalSolidList"/>
    <dgm:cxn modelId="{3F87C3D2-8BA1-D042-B747-486C27A1CA01}" type="presParOf" srcId="{44CC8673-5311-4BFB-9BB8-6F84250A9688}" destId="{7718A295-5C85-4829-B376-557008DAF45A}" srcOrd="4" destOrd="0" presId="urn:microsoft.com/office/officeart/2018/2/layout/IconVerticalSolidList"/>
    <dgm:cxn modelId="{D80BADE8-389A-D647-AC23-29753EFEEADC}" type="presParOf" srcId="{7718A295-5C85-4829-B376-557008DAF45A}" destId="{A4858557-BBD4-42F5-A898-3EC795BC67A8}" srcOrd="0" destOrd="0" presId="urn:microsoft.com/office/officeart/2018/2/layout/IconVerticalSolidList"/>
    <dgm:cxn modelId="{F13B3E85-5592-1944-A732-9F969CF6C29D}" type="presParOf" srcId="{7718A295-5C85-4829-B376-557008DAF45A}" destId="{F460DB57-0C5D-41FD-9708-30BA8F45A86F}" srcOrd="1" destOrd="0" presId="urn:microsoft.com/office/officeart/2018/2/layout/IconVerticalSolidList"/>
    <dgm:cxn modelId="{BEA5EB4D-247D-4941-AD2C-29B863F49E98}" type="presParOf" srcId="{7718A295-5C85-4829-B376-557008DAF45A}" destId="{51FABCBC-04B9-41E6-B421-418C3CAC86E8}" srcOrd="2" destOrd="0" presId="urn:microsoft.com/office/officeart/2018/2/layout/IconVerticalSolidList"/>
    <dgm:cxn modelId="{2EB28F1A-88E8-7040-B034-CE77AD603CD4}" type="presParOf" srcId="{7718A295-5C85-4829-B376-557008DAF45A}" destId="{C83D5283-72B5-452B-BDC3-937A902AF64C}" srcOrd="3" destOrd="0" presId="urn:microsoft.com/office/officeart/2018/2/layout/IconVerticalSolidList"/>
    <dgm:cxn modelId="{BFA0795E-E5C3-604F-B9A3-E32C4D0806AB}" type="presParOf" srcId="{44CC8673-5311-4BFB-9BB8-6F84250A9688}" destId="{DB1389E7-302F-4475-B113-64320FD9EAE2}" srcOrd="5" destOrd="0" presId="urn:microsoft.com/office/officeart/2018/2/layout/IconVerticalSolidList"/>
    <dgm:cxn modelId="{22CFBE81-6D27-3D4C-89CE-CCB1E99CDB5C}" type="presParOf" srcId="{44CC8673-5311-4BFB-9BB8-6F84250A9688}" destId="{B4B8192F-4363-4383-850A-F05FBBE9EF18}" srcOrd="6" destOrd="0" presId="urn:microsoft.com/office/officeart/2018/2/layout/IconVerticalSolidList"/>
    <dgm:cxn modelId="{F9A44FE8-D4F3-E746-A8A4-45C41AA18DA2}" type="presParOf" srcId="{B4B8192F-4363-4383-850A-F05FBBE9EF18}" destId="{9245BB43-4E83-41E5-BF1B-E60E4802AE44}" srcOrd="0" destOrd="0" presId="urn:microsoft.com/office/officeart/2018/2/layout/IconVerticalSolidList"/>
    <dgm:cxn modelId="{4B8E412A-F166-5B4F-B7BC-7ADA7495BA5C}" type="presParOf" srcId="{B4B8192F-4363-4383-850A-F05FBBE9EF18}" destId="{E3B884AA-2238-47D7-8A14-BFBDEE1FF04E}" srcOrd="1" destOrd="0" presId="urn:microsoft.com/office/officeart/2018/2/layout/IconVerticalSolidList"/>
    <dgm:cxn modelId="{DC2DF33C-01EC-BE48-B4A7-34165157D06E}" type="presParOf" srcId="{B4B8192F-4363-4383-850A-F05FBBE9EF18}" destId="{5F842350-5EE5-4996-A0CB-9A39C309744D}" srcOrd="2" destOrd="0" presId="urn:microsoft.com/office/officeart/2018/2/layout/IconVerticalSolidList"/>
    <dgm:cxn modelId="{71E23F9A-D142-B44C-9C7E-52F94FAF70DF}" type="presParOf" srcId="{B4B8192F-4363-4383-850A-F05FBBE9EF18}" destId="{1315B7B0-8589-4626-B981-E0622666FCF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CBCC8E-BFF6-4CE0-A59C-736E8DBB156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C2232A9E-69E7-4F91-8D3A-D9070E9480BC}">
      <dgm:prSet/>
      <dgm:spPr/>
      <dgm:t>
        <a:bodyPr/>
        <a:lstStyle/>
        <a:p>
          <a:r>
            <a:rPr lang="en-US" b="0" i="0" dirty="0"/>
            <a:t>Listen to your thoughts as you go about your day and contradict dramatic assumptions.</a:t>
          </a:r>
          <a:endParaRPr lang="en-US" dirty="0"/>
        </a:p>
      </dgm:t>
    </dgm:pt>
    <dgm:pt modelId="{E7EDE5AC-96B8-4EAA-95E2-2C5244DCC8D9}" type="parTrans" cxnId="{2CB4FB26-6225-4C97-BAE8-D0287C9D1014}">
      <dgm:prSet/>
      <dgm:spPr/>
      <dgm:t>
        <a:bodyPr/>
        <a:lstStyle/>
        <a:p>
          <a:endParaRPr lang="en-US"/>
        </a:p>
      </dgm:t>
    </dgm:pt>
    <dgm:pt modelId="{F103DFF5-074D-4425-BE75-51BB19B640C7}" type="sibTrans" cxnId="{2CB4FB26-6225-4C97-BAE8-D0287C9D1014}">
      <dgm:prSet/>
      <dgm:spPr/>
      <dgm:t>
        <a:bodyPr/>
        <a:lstStyle/>
        <a:p>
          <a:endParaRPr lang="en-US"/>
        </a:p>
      </dgm:t>
    </dgm:pt>
    <dgm:pt modelId="{54520792-B69F-47E3-B7E0-2F5C9E542BE5}">
      <dgm:prSet/>
      <dgm:spPr/>
      <dgm:t>
        <a:bodyPr/>
        <a:lstStyle/>
        <a:p>
          <a:r>
            <a:rPr lang="en-US" b="0" i="0" dirty="0"/>
            <a:t>Look for other ways a situation can be interpreted.  Is this truly about you?</a:t>
          </a:r>
          <a:endParaRPr lang="en-US" dirty="0"/>
        </a:p>
      </dgm:t>
    </dgm:pt>
    <dgm:pt modelId="{B0315992-2DA0-49DB-B723-03659BF1CE0F}" type="parTrans" cxnId="{2FA16F44-E7D7-4F22-A227-89177EECA557}">
      <dgm:prSet/>
      <dgm:spPr/>
      <dgm:t>
        <a:bodyPr/>
        <a:lstStyle/>
        <a:p>
          <a:endParaRPr lang="en-US"/>
        </a:p>
      </dgm:t>
    </dgm:pt>
    <dgm:pt modelId="{46450447-8328-4A4E-AC57-6B2CDE69F46C}" type="sibTrans" cxnId="{2FA16F44-E7D7-4F22-A227-89177EECA557}">
      <dgm:prSet/>
      <dgm:spPr/>
      <dgm:t>
        <a:bodyPr/>
        <a:lstStyle/>
        <a:p>
          <a:endParaRPr lang="en-US"/>
        </a:p>
      </dgm:t>
    </dgm:pt>
    <dgm:pt modelId="{4E2B773A-93F8-45CC-8DA3-5FE9D28777FA}">
      <dgm:prSet/>
      <dgm:spPr/>
      <dgm:t>
        <a:bodyPr/>
        <a:lstStyle/>
        <a:p>
          <a:r>
            <a:rPr lang="en-US" b="0" i="0"/>
            <a:t>The more you practice, the more often your brain is using these “positive pathways” to solve a problem. </a:t>
          </a:r>
          <a:endParaRPr lang="en-US"/>
        </a:p>
      </dgm:t>
    </dgm:pt>
    <dgm:pt modelId="{EAE57B36-5614-48E8-AA02-B9F2D17F89F5}" type="parTrans" cxnId="{C967DE2F-B361-433C-A57D-6EE79530AF35}">
      <dgm:prSet/>
      <dgm:spPr/>
      <dgm:t>
        <a:bodyPr/>
        <a:lstStyle/>
        <a:p>
          <a:endParaRPr lang="en-US"/>
        </a:p>
      </dgm:t>
    </dgm:pt>
    <dgm:pt modelId="{FA1B50B7-073E-4A17-BD49-2CCC34D5529B}" type="sibTrans" cxnId="{C967DE2F-B361-433C-A57D-6EE79530AF35}">
      <dgm:prSet/>
      <dgm:spPr/>
      <dgm:t>
        <a:bodyPr/>
        <a:lstStyle/>
        <a:p>
          <a:endParaRPr lang="en-US"/>
        </a:p>
      </dgm:t>
    </dgm:pt>
    <dgm:pt modelId="{91F0060C-12C4-40C9-885C-283818215FF8}">
      <dgm:prSet/>
      <dgm:spPr/>
      <dgm:t>
        <a:bodyPr/>
        <a:lstStyle/>
        <a:p>
          <a:r>
            <a:rPr lang="en-US" b="0" i="0"/>
            <a:t>Eventually, this becomes a habit and storytelling starts to rewire in a more positive, mindful way.</a:t>
          </a:r>
          <a:endParaRPr lang="en-US"/>
        </a:p>
      </dgm:t>
    </dgm:pt>
    <dgm:pt modelId="{34EF48CD-613A-48C8-A2F4-25EFF3C6CC5B}" type="parTrans" cxnId="{7402A640-0C7E-4159-9229-80032F036FC5}">
      <dgm:prSet/>
      <dgm:spPr/>
      <dgm:t>
        <a:bodyPr/>
        <a:lstStyle/>
        <a:p>
          <a:endParaRPr lang="en-US"/>
        </a:p>
      </dgm:t>
    </dgm:pt>
    <dgm:pt modelId="{023BDC74-F273-4168-A382-68FF1D2FC7F7}" type="sibTrans" cxnId="{7402A640-0C7E-4159-9229-80032F036FC5}">
      <dgm:prSet/>
      <dgm:spPr/>
      <dgm:t>
        <a:bodyPr/>
        <a:lstStyle/>
        <a:p>
          <a:endParaRPr lang="en-US"/>
        </a:p>
      </dgm:t>
    </dgm:pt>
    <dgm:pt modelId="{B871A22E-2034-D94E-91C9-7BE4D2E5770C}" type="pres">
      <dgm:prSet presAssocID="{FFCBCC8E-BFF6-4CE0-A59C-736E8DBB1564}" presName="vert0" presStyleCnt="0">
        <dgm:presLayoutVars>
          <dgm:dir/>
          <dgm:animOne val="branch"/>
          <dgm:animLvl val="lvl"/>
        </dgm:presLayoutVars>
      </dgm:prSet>
      <dgm:spPr/>
    </dgm:pt>
    <dgm:pt modelId="{06A95C84-AD7E-1F40-A0D9-7F8BA0FEED9D}" type="pres">
      <dgm:prSet presAssocID="{C2232A9E-69E7-4F91-8D3A-D9070E9480BC}" presName="thickLine" presStyleLbl="alignNode1" presStyleIdx="0" presStyleCnt="4"/>
      <dgm:spPr/>
    </dgm:pt>
    <dgm:pt modelId="{9F260926-B4A1-244A-9208-18AB0781C8D7}" type="pres">
      <dgm:prSet presAssocID="{C2232A9E-69E7-4F91-8D3A-D9070E9480BC}" presName="horz1" presStyleCnt="0"/>
      <dgm:spPr/>
    </dgm:pt>
    <dgm:pt modelId="{7C604BB8-339C-3D45-855C-DF96AECED1AE}" type="pres">
      <dgm:prSet presAssocID="{C2232A9E-69E7-4F91-8D3A-D9070E9480BC}" presName="tx1" presStyleLbl="revTx" presStyleIdx="0" presStyleCnt="4"/>
      <dgm:spPr/>
    </dgm:pt>
    <dgm:pt modelId="{4D92735A-6EA0-1C4E-8C70-D26F68196D5B}" type="pres">
      <dgm:prSet presAssocID="{C2232A9E-69E7-4F91-8D3A-D9070E9480BC}" presName="vert1" presStyleCnt="0"/>
      <dgm:spPr/>
    </dgm:pt>
    <dgm:pt modelId="{CA59ACE4-A4C0-1147-9712-CC4417816E5D}" type="pres">
      <dgm:prSet presAssocID="{54520792-B69F-47E3-B7E0-2F5C9E542BE5}" presName="thickLine" presStyleLbl="alignNode1" presStyleIdx="1" presStyleCnt="4"/>
      <dgm:spPr/>
    </dgm:pt>
    <dgm:pt modelId="{40034FF4-4BB8-A442-A47E-95CBFB0EFECC}" type="pres">
      <dgm:prSet presAssocID="{54520792-B69F-47E3-B7E0-2F5C9E542BE5}" presName="horz1" presStyleCnt="0"/>
      <dgm:spPr/>
    </dgm:pt>
    <dgm:pt modelId="{BDF7A09C-C1DB-CE4C-9D32-7AD7C3E482D2}" type="pres">
      <dgm:prSet presAssocID="{54520792-B69F-47E3-B7E0-2F5C9E542BE5}" presName="tx1" presStyleLbl="revTx" presStyleIdx="1" presStyleCnt="4"/>
      <dgm:spPr/>
    </dgm:pt>
    <dgm:pt modelId="{A7DCC1A9-04C9-FE45-9111-213ED77426A4}" type="pres">
      <dgm:prSet presAssocID="{54520792-B69F-47E3-B7E0-2F5C9E542BE5}" presName="vert1" presStyleCnt="0"/>
      <dgm:spPr/>
    </dgm:pt>
    <dgm:pt modelId="{291F59D4-FA5D-C641-9847-CEB457783302}" type="pres">
      <dgm:prSet presAssocID="{4E2B773A-93F8-45CC-8DA3-5FE9D28777FA}" presName="thickLine" presStyleLbl="alignNode1" presStyleIdx="2" presStyleCnt="4"/>
      <dgm:spPr/>
    </dgm:pt>
    <dgm:pt modelId="{7908C56D-EA42-1941-A0D8-EFD736D29C91}" type="pres">
      <dgm:prSet presAssocID="{4E2B773A-93F8-45CC-8DA3-5FE9D28777FA}" presName="horz1" presStyleCnt="0"/>
      <dgm:spPr/>
    </dgm:pt>
    <dgm:pt modelId="{2AC0FA1E-5CC0-DE46-BBE9-D7FECCB41A02}" type="pres">
      <dgm:prSet presAssocID="{4E2B773A-93F8-45CC-8DA3-5FE9D28777FA}" presName="tx1" presStyleLbl="revTx" presStyleIdx="2" presStyleCnt="4"/>
      <dgm:spPr/>
    </dgm:pt>
    <dgm:pt modelId="{C3CD98AD-DE6C-4642-93F4-3D4013A92E9A}" type="pres">
      <dgm:prSet presAssocID="{4E2B773A-93F8-45CC-8DA3-5FE9D28777FA}" presName="vert1" presStyleCnt="0"/>
      <dgm:spPr/>
    </dgm:pt>
    <dgm:pt modelId="{49753F30-F251-7C4A-95A5-D77A413BCA70}" type="pres">
      <dgm:prSet presAssocID="{91F0060C-12C4-40C9-885C-283818215FF8}" presName="thickLine" presStyleLbl="alignNode1" presStyleIdx="3" presStyleCnt="4"/>
      <dgm:spPr/>
    </dgm:pt>
    <dgm:pt modelId="{3B6AC152-D2A6-884A-B58B-23F831924C1F}" type="pres">
      <dgm:prSet presAssocID="{91F0060C-12C4-40C9-885C-283818215FF8}" presName="horz1" presStyleCnt="0"/>
      <dgm:spPr/>
    </dgm:pt>
    <dgm:pt modelId="{BBC597C4-9FE2-D44B-A6C3-89122430BFF2}" type="pres">
      <dgm:prSet presAssocID="{91F0060C-12C4-40C9-885C-283818215FF8}" presName="tx1" presStyleLbl="revTx" presStyleIdx="3" presStyleCnt="4"/>
      <dgm:spPr/>
    </dgm:pt>
    <dgm:pt modelId="{4FB7EDC6-5B10-F145-AB87-EC088546D449}" type="pres">
      <dgm:prSet presAssocID="{91F0060C-12C4-40C9-885C-283818215FF8}" presName="vert1" presStyleCnt="0"/>
      <dgm:spPr/>
    </dgm:pt>
  </dgm:ptLst>
  <dgm:cxnLst>
    <dgm:cxn modelId="{2CB4FB26-6225-4C97-BAE8-D0287C9D1014}" srcId="{FFCBCC8E-BFF6-4CE0-A59C-736E8DBB1564}" destId="{C2232A9E-69E7-4F91-8D3A-D9070E9480BC}" srcOrd="0" destOrd="0" parTransId="{E7EDE5AC-96B8-4EAA-95E2-2C5244DCC8D9}" sibTransId="{F103DFF5-074D-4425-BE75-51BB19B640C7}"/>
    <dgm:cxn modelId="{C967DE2F-B361-433C-A57D-6EE79530AF35}" srcId="{FFCBCC8E-BFF6-4CE0-A59C-736E8DBB1564}" destId="{4E2B773A-93F8-45CC-8DA3-5FE9D28777FA}" srcOrd="2" destOrd="0" parTransId="{EAE57B36-5614-48E8-AA02-B9F2D17F89F5}" sibTransId="{FA1B50B7-073E-4A17-BD49-2CCC34D5529B}"/>
    <dgm:cxn modelId="{7402A640-0C7E-4159-9229-80032F036FC5}" srcId="{FFCBCC8E-BFF6-4CE0-A59C-736E8DBB1564}" destId="{91F0060C-12C4-40C9-885C-283818215FF8}" srcOrd="3" destOrd="0" parTransId="{34EF48CD-613A-48C8-A2F4-25EFF3C6CC5B}" sibTransId="{023BDC74-F273-4168-A382-68FF1D2FC7F7}"/>
    <dgm:cxn modelId="{6DC08A5D-2818-5F4F-A76E-8CA0761C8AD3}" type="presOf" srcId="{4E2B773A-93F8-45CC-8DA3-5FE9D28777FA}" destId="{2AC0FA1E-5CC0-DE46-BBE9-D7FECCB41A02}" srcOrd="0" destOrd="0" presId="urn:microsoft.com/office/officeart/2008/layout/LinedList"/>
    <dgm:cxn modelId="{2FA16F44-E7D7-4F22-A227-89177EECA557}" srcId="{FFCBCC8E-BFF6-4CE0-A59C-736E8DBB1564}" destId="{54520792-B69F-47E3-B7E0-2F5C9E542BE5}" srcOrd="1" destOrd="0" parTransId="{B0315992-2DA0-49DB-B723-03659BF1CE0F}" sibTransId="{46450447-8328-4A4E-AC57-6B2CDE69F46C}"/>
    <dgm:cxn modelId="{11754B57-5998-0F41-9AAD-94392B350D91}" type="presOf" srcId="{91F0060C-12C4-40C9-885C-283818215FF8}" destId="{BBC597C4-9FE2-D44B-A6C3-89122430BFF2}" srcOrd="0" destOrd="0" presId="urn:microsoft.com/office/officeart/2008/layout/LinedList"/>
    <dgm:cxn modelId="{C70723AB-E928-4247-9C27-C7C53E2F93BD}" type="presOf" srcId="{54520792-B69F-47E3-B7E0-2F5C9E542BE5}" destId="{BDF7A09C-C1DB-CE4C-9D32-7AD7C3E482D2}" srcOrd="0" destOrd="0" presId="urn:microsoft.com/office/officeart/2008/layout/LinedList"/>
    <dgm:cxn modelId="{1B4C99B7-6BD9-E64C-B868-4D58EC47A5DE}" type="presOf" srcId="{C2232A9E-69E7-4F91-8D3A-D9070E9480BC}" destId="{7C604BB8-339C-3D45-855C-DF96AECED1AE}" srcOrd="0" destOrd="0" presId="urn:microsoft.com/office/officeart/2008/layout/LinedList"/>
    <dgm:cxn modelId="{830734FC-8F9D-074E-9CA2-AECEDF805C5C}" type="presOf" srcId="{FFCBCC8E-BFF6-4CE0-A59C-736E8DBB1564}" destId="{B871A22E-2034-D94E-91C9-7BE4D2E5770C}" srcOrd="0" destOrd="0" presId="urn:microsoft.com/office/officeart/2008/layout/LinedList"/>
    <dgm:cxn modelId="{BF4C57CB-7568-1F4C-BDFA-65DC5513EEAE}" type="presParOf" srcId="{B871A22E-2034-D94E-91C9-7BE4D2E5770C}" destId="{06A95C84-AD7E-1F40-A0D9-7F8BA0FEED9D}" srcOrd="0" destOrd="0" presId="urn:microsoft.com/office/officeart/2008/layout/LinedList"/>
    <dgm:cxn modelId="{42DAC237-EF12-1546-8D75-D910F03FF939}" type="presParOf" srcId="{B871A22E-2034-D94E-91C9-7BE4D2E5770C}" destId="{9F260926-B4A1-244A-9208-18AB0781C8D7}" srcOrd="1" destOrd="0" presId="urn:microsoft.com/office/officeart/2008/layout/LinedList"/>
    <dgm:cxn modelId="{D5573A49-C9AF-154A-BAB6-081009F2A311}" type="presParOf" srcId="{9F260926-B4A1-244A-9208-18AB0781C8D7}" destId="{7C604BB8-339C-3D45-855C-DF96AECED1AE}" srcOrd="0" destOrd="0" presId="urn:microsoft.com/office/officeart/2008/layout/LinedList"/>
    <dgm:cxn modelId="{56F599C2-A5E0-0F46-841C-F2F16BA74280}" type="presParOf" srcId="{9F260926-B4A1-244A-9208-18AB0781C8D7}" destId="{4D92735A-6EA0-1C4E-8C70-D26F68196D5B}" srcOrd="1" destOrd="0" presId="urn:microsoft.com/office/officeart/2008/layout/LinedList"/>
    <dgm:cxn modelId="{6B3C3809-C878-BD4B-9677-FE69524E5862}" type="presParOf" srcId="{B871A22E-2034-D94E-91C9-7BE4D2E5770C}" destId="{CA59ACE4-A4C0-1147-9712-CC4417816E5D}" srcOrd="2" destOrd="0" presId="urn:microsoft.com/office/officeart/2008/layout/LinedList"/>
    <dgm:cxn modelId="{D5F75696-1F33-AE4F-91DC-844F346F73C3}" type="presParOf" srcId="{B871A22E-2034-D94E-91C9-7BE4D2E5770C}" destId="{40034FF4-4BB8-A442-A47E-95CBFB0EFECC}" srcOrd="3" destOrd="0" presId="urn:microsoft.com/office/officeart/2008/layout/LinedList"/>
    <dgm:cxn modelId="{03921904-798C-2943-B94F-241A8C3359FA}" type="presParOf" srcId="{40034FF4-4BB8-A442-A47E-95CBFB0EFECC}" destId="{BDF7A09C-C1DB-CE4C-9D32-7AD7C3E482D2}" srcOrd="0" destOrd="0" presId="urn:microsoft.com/office/officeart/2008/layout/LinedList"/>
    <dgm:cxn modelId="{4B3AA098-5193-BF44-9225-A0143EC4071E}" type="presParOf" srcId="{40034FF4-4BB8-A442-A47E-95CBFB0EFECC}" destId="{A7DCC1A9-04C9-FE45-9111-213ED77426A4}" srcOrd="1" destOrd="0" presId="urn:microsoft.com/office/officeart/2008/layout/LinedList"/>
    <dgm:cxn modelId="{C89CD6A6-336E-2042-98A8-4F3824B1E112}" type="presParOf" srcId="{B871A22E-2034-D94E-91C9-7BE4D2E5770C}" destId="{291F59D4-FA5D-C641-9847-CEB457783302}" srcOrd="4" destOrd="0" presId="urn:microsoft.com/office/officeart/2008/layout/LinedList"/>
    <dgm:cxn modelId="{F3B6B499-491A-4C4F-A76A-C417A86755F1}" type="presParOf" srcId="{B871A22E-2034-D94E-91C9-7BE4D2E5770C}" destId="{7908C56D-EA42-1941-A0D8-EFD736D29C91}" srcOrd="5" destOrd="0" presId="urn:microsoft.com/office/officeart/2008/layout/LinedList"/>
    <dgm:cxn modelId="{E9482631-DB30-9D42-8717-F112FC31CF3A}" type="presParOf" srcId="{7908C56D-EA42-1941-A0D8-EFD736D29C91}" destId="{2AC0FA1E-5CC0-DE46-BBE9-D7FECCB41A02}" srcOrd="0" destOrd="0" presId="urn:microsoft.com/office/officeart/2008/layout/LinedList"/>
    <dgm:cxn modelId="{E16214AD-B0CE-4349-97C8-C59BF7B53CB2}" type="presParOf" srcId="{7908C56D-EA42-1941-A0D8-EFD736D29C91}" destId="{C3CD98AD-DE6C-4642-93F4-3D4013A92E9A}" srcOrd="1" destOrd="0" presId="urn:microsoft.com/office/officeart/2008/layout/LinedList"/>
    <dgm:cxn modelId="{E3E40D34-9D49-D749-8699-739D94191D66}" type="presParOf" srcId="{B871A22E-2034-D94E-91C9-7BE4D2E5770C}" destId="{49753F30-F251-7C4A-95A5-D77A413BCA70}" srcOrd="6" destOrd="0" presId="urn:microsoft.com/office/officeart/2008/layout/LinedList"/>
    <dgm:cxn modelId="{0FDF77FD-7E5B-EF4B-90B8-64165780D8DC}" type="presParOf" srcId="{B871A22E-2034-D94E-91C9-7BE4D2E5770C}" destId="{3B6AC152-D2A6-884A-B58B-23F831924C1F}" srcOrd="7" destOrd="0" presId="urn:microsoft.com/office/officeart/2008/layout/LinedList"/>
    <dgm:cxn modelId="{4AC91F1D-FDE9-284D-85FA-358365964FC5}" type="presParOf" srcId="{3B6AC152-D2A6-884A-B58B-23F831924C1F}" destId="{BBC597C4-9FE2-D44B-A6C3-89122430BFF2}" srcOrd="0" destOrd="0" presId="urn:microsoft.com/office/officeart/2008/layout/LinedList"/>
    <dgm:cxn modelId="{A7C77714-BF72-534E-9C67-2EBFF148692C}" type="presParOf" srcId="{3B6AC152-D2A6-884A-B58B-23F831924C1F}" destId="{4FB7EDC6-5B10-F145-AB87-EC088546D44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7DDDF2-3BDF-437E-8740-B00233CBCB21}"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00454AA8-29E8-4166-8E83-160C7F184FEE}">
      <dgm:prSet/>
      <dgm:spPr/>
      <dgm:t>
        <a:bodyPr/>
        <a:lstStyle/>
        <a:p>
          <a:r>
            <a:rPr lang="en-US"/>
            <a:t>Meditate</a:t>
          </a:r>
        </a:p>
      </dgm:t>
    </dgm:pt>
    <dgm:pt modelId="{F2E50059-DB2D-4823-B21E-B502DDB6081E}" type="parTrans" cxnId="{23A03C85-D653-4728-AF1B-643FE09B8676}">
      <dgm:prSet/>
      <dgm:spPr/>
      <dgm:t>
        <a:bodyPr/>
        <a:lstStyle/>
        <a:p>
          <a:endParaRPr lang="en-US"/>
        </a:p>
      </dgm:t>
    </dgm:pt>
    <dgm:pt modelId="{C51FF76F-680C-4255-8009-0A3EFF1C09A8}" type="sibTrans" cxnId="{23A03C85-D653-4728-AF1B-643FE09B8676}">
      <dgm:prSet/>
      <dgm:spPr/>
      <dgm:t>
        <a:bodyPr/>
        <a:lstStyle/>
        <a:p>
          <a:endParaRPr lang="en-US"/>
        </a:p>
      </dgm:t>
    </dgm:pt>
    <dgm:pt modelId="{30F85C08-6A0F-4B75-B485-7EB880E85FCB}">
      <dgm:prSet/>
      <dgm:spPr/>
      <dgm:t>
        <a:bodyPr/>
        <a:lstStyle/>
        <a:p>
          <a:pPr>
            <a:buNone/>
          </a:pPr>
          <a:r>
            <a:rPr lang="en-US"/>
            <a:t>Meditate – reduces stress, calms the mind and increases</a:t>
          </a:r>
        </a:p>
      </dgm:t>
    </dgm:pt>
    <dgm:pt modelId="{241B2EE6-638D-4185-AC3E-2E8BE820D547}" type="parTrans" cxnId="{5034DB3B-565E-4FD4-B572-946DC0285C5F}">
      <dgm:prSet/>
      <dgm:spPr/>
      <dgm:t>
        <a:bodyPr/>
        <a:lstStyle/>
        <a:p>
          <a:endParaRPr lang="en-US"/>
        </a:p>
      </dgm:t>
    </dgm:pt>
    <dgm:pt modelId="{05ACA771-17D0-453F-AEA6-6C00A71BA03B}" type="sibTrans" cxnId="{5034DB3B-565E-4FD4-B572-946DC0285C5F}">
      <dgm:prSet/>
      <dgm:spPr/>
      <dgm:t>
        <a:bodyPr/>
        <a:lstStyle/>
        <a:p>
          <a:endParaRPr lang="en-US"/>
        </a:p>
      </dgm:t>
    </dgm:pt>
    <dgm:pt modelId="{6D566ABB-EE02-4FCD-AA19-C5E2C5CF9B0D}">
      <dgm:prSet/>
      <dgm:spPr/>
      <dgm:t>
        <a:bodyPr/>
        <a:lstStyle/>
        <a:p>
          <a:r>
            <a:rPr lang="en-US"/>
            <a:t>Notice</a:t>
          </a:r>
        </a:p>
      </dgm:t>
    </dgm:pt>
    <dgm:pt modelId="{796707F4-6095-4960-A6A3-C27AF1D476B1}" type="parTrans" cxnId="{8BC06BB0-E73C-4BF9-A2F9-B5BA68301945}">
      <dgm:prSet/>
      <dgm:spPr/>
      <dgm:t>
        <a:bodyPr/>
        <a:lstStyle/>
        <a:p>
          <a:endParaRPr lang="en-US"/>
        </a:p>
      </dgm:t>
    </dgm:pt>
    <dgm:pt modelId="{D520D280-9750-49AA-AFB0-08FF5996BE57}" type="sibTrans" cxnId="{8BC06BB0-E73C-4BF9-A2F9-B5BA68301945}">
      <dgm:prSet/>
      <dgm:spPr/>
      <dgm:t>
        <a:bodyPr/>
        <a:lstStyle/>
        <a:p>
          <a:endParaRPr lang="en-US"/>
        </a:p>
      </dgm:t>
    </dgm:pt>
    <dgm:pt modelId="{6E9070C2-8CA9-47A4-A58E-81195B2B1CD0}">
      <dgm:prSet/>
      <dgm:spPr/>
      <dgm:t>
        <a:bodyPr/>
        <a:lstStyle/>
        <a:p>
          <a:pPr>
            <a:buNone/>
          </a:pPr>
          <a:r>
            <a:rPr lang="en-US"/>
            <a:t>Notice what you are doing and how it feels (For example:</a:t>
          </a:r>
        </a:p>
      </dgm:t>
    </dgm:pt>
    <dgm:pt modelId="{97DE49E6-2ED9-4B74-AC59-A29E04F05664}" type="parTrans" cxnId="{CD77DCBB-E981-41A7-BF0D-E06863B5AB3D}">
      <dgm:prSet/>
      <dgm:spPr/>
      <dgm:t>
        <a:bodyPr/>
        <a:lstStyle/>
        <a:p>
          <a:endParaRPr lang="en-US"/>
        </a:p>
      </dgm:t>
    </dgm:pt>
    <dgm:pt modelId="{6F4BE92C-FA07-43FD-BE4E-35AA198F50F9}" type="sibTrans" cxnId="{CD77DCBB-E981-41A7-BF0D-E06863B5AB3D}">
      <dgm:prSet/>
      <dgm:spPr/>
      <dgm:t>
        <a:bodyPr/>
        <a:lstStyle/>
        <a:p>
          <a:endParaRPr lang="en-US"/>
        </a:p>
      </dgm:t>
    </dgm:pt>
    <dgm:pt modelId="{1B9E74E5-E95D-4FF9-A65E-028A7BEBBFB9}">
      <dgm:prSet/>
      <dgm:spPr/>
      <dgm:t>
        <a:bodyPr/>
        <a:lstStyle/>
        <a:p>
          <a:r>
            <a:rPr lang="en-US"/>
            <a:t>Stop</a:t>
          </a:r>
        </a:p>
      </dgm:t>
    </dgm:pt>
    <dgm:pt modelId="{6F482D1C-54B9-4974-87E2-93697B8DE5B2}" type="parTrans" cxnId="{801AC7C6-BD9C-4712-ADED-DB79CA025996}">
      <dgm:prSet/>
      <dgm:spPr/>
      <dgm:t>
        <a:bodyPr/>
        <a:lstStyle/>
        <a:p>
          <a:endParaRPr lang="en-US"/>
        </a:p>
      </dgm:t>
    </dgm:pt>
    <dgm:pt modelId="{C1716604-45FB-4422-A4DD-326829C87831}" type="sibTrans" cxnId="{801AC7C6-BD9C-4712-ADED-DB79CA025996}">
      <dgm:prSet/>
      <dgm:spPr/>
      <dgm:t>
        <a:bodyPr/>
        <a:lstStyle/>
        <a:p>
          <a:endParaRPr lang="en-US"/>
        </a:p>
      </dgm:t>
    </dgm:pt>
    <dgm:pt modelId="{75D3F66D-38AF-4885-BB18-E8E3DF2D66A3}">
      <dgm:prSet/>
      <dgm:spPr/>
      <dgm:t>
        <a:bodyPr/>
        <a:lstStyle/>
        <a:p>
          <a:pPr>
            <a:buNone/>
          </a:pPr>
          <a:r>
            <a:rPr lang="en-US" dirty="0"/>
            <a:t>Most importantly: Stop multi-tasking </a:t>
          </a:r>
        </a:p>
      </dgm:t>
    </dgm:pt>
    <dgm:pt modelId="{9AA4E707-DAB2-4BF6-8CCE-38D77D5A3A73}" type="parTrans" cxnId="{3208D6C4-F400-4524-8311-BA4B6457890B}">
      <dgm:prSet/>
      <dgm:spPr/>
      <dgm:t>
        <a:bodyPr/>
        <a:lstStyle/>
        <a:p>
          <a:endParaRPr lang="en-US"/>
        </a:p>
      </dgm:t>
    </dgm:pt>
    <dgm:pt modelId="{4A1DE3E7-C695-48B5-81C6-10A386C87DA5}" type="sibTrans" cxnId="{3208D6C4-F400-4524-8311-BA4B6457890B}">
      <dgm:prSet/>
      <dgm:spPr/>
      <dgm:t>
        <a:bodyPr/>
        <a:lstStyle/>
        <a:p>
          <a:endParaRPr lang="en-US"/>
        </a:p>
      </dgm:t>
    </dgm:pt>
    <dgm:pt modelId="{673A2FDA-37FC-7641-9DBE-F52970529BA7}">
      <dgm:prSet/>
      <dgm:spPr/>
      <dgm:t>
        <a:bodyPr/>
        <a:lstStyle/>
        <a:p>
          <a:pPr>
            <a:buNone/>
          </a:pPr>
          <a:r>
            <a:rPr lang="en-US" dirty="0"/>
            <a:t>inner peace, be in the moment.</a:t>
          </a:r>
        </a:p>
      </dgm:t>
    </dgm:pt>
    <dgm:pt modelId="{057CE2E7-5C49-9C45-8944-F606E61A118A}" type="parTrans" cxnId="{475D5457-2624-1F43-B8C5-E4C5C9A1FF94}">
      <dgm:prSet/>
      <dgm:spPr/>
      <dgm:t>
        <a:bodyPr/>
        <a:lstStyle/>
        <a:p>
          <a:endParaRPr lang="en-US"/>
        </a:p>
      </dgm:t>
    </dgm:pt>
    <dgm:pt modelId="{C2632098-2FD0-8448-BEA7-E14F1688062D}" type="sibTrans" cxnId="{475D5457-2624-1F43-B8C5-E4C5C9A1FF94}">
      <dgm:prSet/>
      <dgm:spPr/>
      <dgm:t>
        <a:bodyPr/>
        <a:lstStyle/>
        <a:p>
          <a:endParaRPr lang="en-US"/>
        </a:p>
      </dgm:t>
    </dgm:pt>
    <dgm:pt modelId="{07B70CA5-39EC-F24F-B09E-4A635BA39248}">
      <dgm:prSet/>
      <dgm:spPr/>
      <dgm:t>
        <a:bodyPr/>
        <a:lstStyle/>
        <a:p>
          <a:pPr>
            <a:buNone/>
          </a:pPr>
          <a:r>
            <a:rPr lang="en-US"/>
            <a:t>next time you’re washing the dishes, think about what the</a:t>
          </a:r>
        </a:p>
      </dgm:t>
    </dgm:pt>
    <dgm:pt modelId="{A570DFCF-185B-7F47-A663-FAFC78D1391C}" type="parTrans" cxnId="{05742796-A409-DD42-BC12-5CE2C5AC3001}">
      <dgm:prSet/>
      <dgm:spPr/>
      <dgm:t>
        <a:bodyPr/>
        <a:lstStyle/>
        <a:p>
          <a:endParaRPr lang="en-US"/>
        </a:p>
      </dgm:t>
    </dgm:pt>
    <dgm:pt modelId="{AC4AC759-B346-D94D-8D73-FA121DB78066}" type="sibTrans" cxnId="{05742796-A409-DD42-BC12-5CE2C5AC3001}">
      <dgm:prSet/>
      <dgm:spPr/>
      <dgm:t>
        <a:bodyPr/>
        <a:lstStyle/>
        <a:p>
          <a:endParaRPr lang="en-US"/>
        </a:p>
      </dgm:t>
    </dgm:pt>
    <dgm:pt modelId="{C5CB1345-DB26-A243-9EA8-3D40C306B19A}">
      <dgm:prSet/>
      <dgm:spPr/>
      <dgm:t>
        <a:bodyPr/>
        <a:lstStyle/>
        <a:p>
          <a:pPr>
            <a:buNone/>
          </a:pPr>
          <a:r>
            <a:rPr lang="en-US"/>
            <a:t>soap and water feels like on your hands).</a:t>
          </a:r>
        </a:p>
      </dgm:t>
    </dgm:pt>
    <dgm:pt modelId="{1D998316-0F3C-3440-BCEF-EA3275AD4EEA}" type="parTrans" cxnId="{B82249B4-E1AD-B84D-9511-BA123A001EAD}">
      <dgm:prSet/>
      <dgm:spPr/>
      <dgm:t>
        <a:bodyPr/>
        <a:lstStyle/>
        <a:p>
          <a:endParaRPr lang="en-US"/>
        </a:p>
      </dgm:t>
    </dgm:pt>
    <dgm:pt modelId="{26E4A4A2-D69A-E34F-8C62-418D7EF4F189}" type="sibTrans" cxnId="{B82249B4-E1AD-B84D-9511-BA123A001EAD}">
      <dgm:prSet/>
      <dgm:spPr/>
      <dgm:t>
        <a:bodyPr/>
        <a:lstStyle/>
        <a:p>
          <a:endParaRPr lang="en-US"/>
        </a:p>
      </dgm:t>
    </dgm:pt>
    <dgm:pt modelId="{68644898-3526-2848-AE15-31E65712244F}" type="pres">
      <dgm:prSet presAssocID="{F87DDDF2-3BDF-437E-8740-B00233CBCB21}" presName="Name0" presStyleCnt="0">
        <dgm:presLayoutVars>
          <dgm:dir/>
          <dgm:animLvl val="lvl"/>
          <dgm:resizeHandles val="exact"/>
        </dgm:presLayoutVars>
      </dgm:prSet>
      <dgm:spPr/>
    </dgm:pt>
    <dgm:pt modelId="{CB3A6CB6-4D8A-1446-B75B-DADB9D6E0919}" type="pres">
      <dgm:prSet presAssocID="{00454AA8-29E8-4166-8E83-160C7F184FEE}" presName="composite" presStyleCnt="0"/>
      <dgm:spPr/>
    </dgm:pt>
    <dgm:pt modelId="{5F4FC102-8AFA-324B-A532-A1F9B59C6099}" type="pres">
      <dgm:prSet presAssocID="{00454AA8-29E8-4166-8E83-160C7F184FEE}" presName="parTx" presStyleLbl="alignNode1" presStyleIdx="0" presStyleCnt="3">
        <dgm:presLayoutVars>
          <dgm:chMax val="0"/>
          <dgm:chPref val="0"/>
        </dgm:presLayoutVars>
      </dgm:prSet>
      <dgm:spPr/>
    </dgm:pt>
    <dgm:pt modelId="{1070606B-92FA-3944-828B-A84E1836B54A}" type="pres">
      <dgm:prSet presAssocID="{00454AA8-29E8-4166-8E83-160C7F184FEE}" presName="desTx" presStyleLbl="alignAccFollowNode1" presStyleIdx="0" presStyleCnt="3">
        <dgm:presLayoutVars/>
      </dgm:prSet>
      <dgm:spPr/>
    </dgm:pt>
    <dgm:pt modelId="{365F8556-91C3-BE41-9947-999D8F0B0748}" type="pres">
      <dgm:prSet presAssocID="{C51FF76F-680C-4255-8009-0A3EFF1C09A8}" presName="space" presStyleCnt="0"/>
      <dgm:spPr/>
    </dgm:pt>
    <dgm:pt modelId="{8DC5B1DC-77EE-EC49-A53C-582D45403D92}" type="pres">
      <dgm:prSet presAssocID="{6D566ABB-EE02-4FCD-AA19-C5E2C5CF9B0D}" presName="composite" presStyleCnt="0"/>
      <dgm:spPr/>
    </dgm:pt>
    <dgm:pt modelId="{B29A792B-DBAA-474C-903E-427D9CF8964D}" type="pres">
      <dgm:prSet presAssocID="{6D566ABB-EE02-4FCD-AA19-C5E2C5CF9B0D}" presName="parTx" presStyleLbl="alignNode1" presStyleIdx="1" presStyleCnt="3">
        <dgm:presLayoutVars>
          <dgm:chMax val="0"/>
          <dgm:chPref val="0"/>
        </dgm:presLayoutVars>
      </dgm:prSet>
      <dgm:spPr/>
    </dgm:pt>
    <dgm:pt modelId="{09BF95FA-667A-874C-84A6-CB4FC7980A56}" type="pres">
      <dgm:prSet presAssocID="{6D566ABB-EE02-4FCD-AA19-C5E2C5CF9B0D}" presName="desTx" presStyleLbl="alignAccFollowNode1" presStyleIdx="1" presStyleCnt="3">
        <dgm:presLayoutVars/>
      </dgm:prSet>
      <dgm:spPr/>
    </dgm:pt>
    <dgm:pt modelId="{256D194A-E07B-3C42-A7CE-C585DE2C367B}" type="pres">
      <dgm:prSet presAssocID="{D520D280-9750-49AA-AFB0-08FF5996BE57}" presName="space" presStyleCnt="0"/>
      <dgm:spPr/>
    </dgm:pt>
    <dgm:pt modelId="{142753B6-3F42-4249-9723-E6CEA2FFA630}" type="pres">
      <dgm:prSet presAssocID="{1B9E74E5-E95D-4FF9-A65E-028A7BEBBFB9}" presName="composite" presStyleCnt="0"/>
      <dgm:spPr/>
    </dgm:pt>
    <dgm:pt modelId="{0D7643B0-8A92-B040-8459-D867B3B28AD3}" type="pres">
      <dgm:prSet presAssocID="{1B9E74E5-E95D-4FF9-A65E-028A7BEBBFB9}" presName="parTx" presStyleLbl="alignNode1" presStyleIdx="2" presStyleCnt="3">
        <dgm:presLayoutVars>
          <dgm:chMax val="0"/>
          <dgm:chPref val="0"/>
        </dgm:presLayoutVars>
      </dgm:prSet>
      <dgm:spPr/>
    </dgm:pt>
    <dgm:pt modelId="{1CD6CB8A-5554-974E-A0AA-0193A97685B8}" type="pres">
      <dgm:prSet presAssocID="{1B9E74E5-E95D-4FF9-A65E-028A7BEBBFB9}" presName="desTx" presStyleLbl="alignAccFollowNode1" presStyleIdx="2" presStyleCnt="3">
        <dgm:presLayoutVars/>
      </dgm:prSet>
      <dgm:spPr/>
    </dgm:pt>
  </dgm:ptLst>
  <dgm:cxnLst>
    <dgm:cxn modelId="{C64D2F00-F941-4E43-8AE5-3557FEE98789}" type="presOf" srcId="{F87DDDF2-3BDF-437E-8740-B00233CBCB21}" destId="{68644898-3526-2848-AE15-31E65712244F}" srcOrd="0" destOrd="0" presId="urn:microsoft.com/office/officeart/2016/7/layout/ChevronBlockProcess"/>
    <dgm:cxn modelId="{E41F1D1C-F533-E346-80FD-360D49B63339}" type="presOf" srcId="{6E9070C2-8CA9-47A4-A58E-81195B2B1CD0}" destId="{09BF95FA-667A-874C-84A6-CB4FC7980A56}" srcOrd="0" destOrd="0" presId="urn:microsoft.com/office/officeart/2016/7/layout/ChevronBlockProcess"/>
    <dgm:cxn modelId="{40D70721-3AF8-074B-944E-7426E31F27FF}" type="presOf" srcId="{75D3F66D-38AF-4885-BB18-E8E3DF2D66A3}" destId="{1CD6CB8A-5554-974E-A0AA-0193A97685B8}" srcOrd="0" destOrd="0" presId="urn:microsoft.com/office/officeart/2016/7/layout/ChevronBlockProcess"/>
    <dgm:cxn modelId="{5034DB3B-565E-4FD4-B572-946DC0285C5F}" srcId="{00454AA8-29E8-4166-8E83-160C7F184FEE}" destId="{30F85C08-6A0F-4B75-B485-7EB880E85FCB}" srcOrd="0" destOrd="0" parTransId="{241B2EE6-638D-4185-AC3E-2E8BE820D547}" sibTransId="{05ACA771-17D0-453F-AEA6-6C00A71BA03B}"/>
    <dgm:cxn modelId="{67617664-484A-8C48-8CF8-BE50DAF079C5}" type="presOf" srcId="{00454AA8-29E8-4166-8E83-160C7F184FEE}" destId="{5F4FC102-8AFA-324B-A532-A1F9B59C6099}" srcOrd="0" destOrd="0" presId="urn:microsoft.com/office/officeart/2016/7/layout/ChevronBlockProcess"/>
    <dgm:cxn modelId="{975A7770-693F-FD40-8EED-249889D6E9DD}" type="presOf" srcId="{C5CB1345-DB26-A243-9EA8-3D40C306B19A}" destId="{09BF95FA-667A-874C-84A6-CB4FC7980A56}" srcOrd="0" destOrd="2" presId="urn:microsoft.com/office/officeart/2016/7/layout/ChevronBlockProcess"/>
    <dgm:cxn modelId="{475D5457-2624-1F43-B8C5-E4C5C9A1FF94}" srcId="{00454AA8-29E8-4166-8E83-160C7F184FEE}" destId="{673A2FDA-37FC-7641-9DBE-F52970529BA7}" srcOrd="1" destOrd="0" parTransId="{057CE2E7-5C49-9C45-8944-F606E61A118A}" sibTransId="{C2632098-2FD0-8448-BEA7-E14F1688062D}"/>
    <dgm:cxn modelId="{CC496681-013E-F141-9249-685027F10B4B}" type="presOf" srcId="{07B70CA5-39EC-F24F-B09E-4A635BA39248}" destId="{09BF95FA-667A-874C-84A6-CB4FC7980A56}" srcOrd="0" destOrd="1" presId="urn:microsoft.com/office/officeart/2016/7/layout/ChevronBlockProcess"/>
    <dgm:cxn modelId="{23A03C85-D653-4728-AF1B-643FE09B8676}" srcId="{F87DDDF2-3BDF-437E-8740-B00233CBCB21}" destId="{00454AA8-29E8-4166-8E83-160C7F184FEE}" srcOrd="0" destOrd="0" parTransId="{F2E50059-DB2D-4823-B21E-B502DDB6081E}" sibTransId="{C51FF76F-680C-4255-8009-0A3EFF1C09A8}"/>
    <dgm:cxn modelId="{05742796-A409-DD42-BC12-5CE2C5AC3001}" srcId="{6D566ABB-EE02-4FCD-AA19-C5E2C5CF9B0D}" destId="{07B70CA5-39EC-F24F-B09E-4A635BA39248}" srcOrd="1" destOrd="0" parTransId="{A570DFCF-185B-7F47-A663-FAFC78D1391C}" sibTransId="{AC4AC759-B346-D94D-8D73-FA121DB78066}"/>
    <dgm:cxn modelId="{8BC06BB0-E73C-4BF9-A2F9-B5BA68301945}" srcId="{F87DDDF2-3BDF-437E-8740-B00233CBCB21}" destId="{6D566ABB-EE02-4FCD-AA19-C5E2C5CF9B0D}" srcOrd="1" destOrd="0" parTransId="{796707F4-6095-4960-A6A3-C27AF1D476B1}" sibTransId="{D520D280-9750-49AA-AFB0-08FF5996BE57}"/>
    <dgm:cxn modelId="{B82249B4-E1AD-B84D-9511-BA123A001EAD}" srcId="{6D566ABB-EE02-4FCD-AA19-C5E2C5CF9B0D}" destId="{C5CB1345-DB26-A243-9EA8-3D40C306B19A}" srcOrd="2" destOrd="0" parTransId="{1D998316-0F3C-3440-BCEF-EA3275AD4EEA}" sibTransId="{26E4A4A2-D69A-E34F-8C62-418D7EF4F189}"/>
    <dgm:cxn modelId="{CD77DCBB-E981-41A7-BF0D-E06863B5AB3D}" srcId="{6D566ABB-EE02-4FCD-AA19-C5E2C5CF9B0D}" destId="{6E9070C2-8CA9-47A4-A58E-81195B2B1CD0}" srcOrd="0" destOrd="0" parTransId="{97DE49E6-2ED9-4B74-AC59-A29E04F05664}" sibTransId="{6F4BE92C-FA07-43FD-BE4E-35AA198F50F9}"/>
    <dgm:cxn modelId="{3208D6C4-F400-4524-8311-BA4B6457890B}" srcId="{1B9E74E5-E95D-4FF9-A65E-028A7BEBBFB9}" destId="{75D3F66D-38AF-4885-BB18-E8E3DF2D66A3}" srcOrd="0" destOrd="0" parTransId="{9AA4E707-DAB2-4BF6-8CCE-38D77D5A3A73}" sibTransId="{4A1DE3E7-C695-48B5-81C6-10A386C87DA5}"/>
    <dgm:cxn modelId="{91E354C5-D39A-5444-B450-1E08D05B3C9E}" type="presOf" srcId="{30F85C08-6A0F-4B75-B485-7EB880E85FCB}" destId="{1070606B-92FA-3944-828B-A84E1836B54A}" srcOrd="0" destOrd="0" presId="urn:microsoft.com/office/officeart/2016/7/layout/ChevronBlockProcess"/>
    <dgm:cxn modelId="{801AC7C6-BD9C-4712-ADED-DB79CA025996}" srcId="{F87DDDF2-3BDF-437E-8740-B00233CBCB21}" destId="{1B9E74E5-E95D-4FF9-A65E-028A7BEBBFB9}" srcOrd="2" destOrd="0" parTransId="{6F482D1C-54B9-4974-87E2-93697B8DE5B2}" sibTransId="{C1716604-45FB-4422-A4DD-326829C87831}"/>
    <dgm:cxn modelId="{49DF21CC-467C-A54C-ADD6-76A7AF5B12D6}" type="presOf" srcId="{1B9E74E5-E95D-4FF9-A65E-028A7BEBBFB9}" destId="{0D7643B0-8A92-B040-8459-D867B3B28AD3}" srcOrd="0" destOrd="0" presId="urn:microsoft.com/office/officeart/2016/7/layout/ChevronBlockProcess"/>
    <dgm:cxn modelId="{8B81B0D9-B01A-E949-A8E9-4A8D4053DF6D}" type="presOf" srcId="{673A2FDA-37FC-7641-9DBE-F52970529BA7}" destId="{1070606B-92FA-3944-828B-A84E1836B54A}" srcOrd="0" destOrd="1" presId="urn:microsoft.com/office/officeart/2016/7/layout/ChevronBlockProcess"/>
    <dgm:cxn modelId="{7549CFF6-BFE2-D747-8FD9-A5A30ECCBD1A}" type="presOf" srcId="{6D566ABB-EE02-4FCD-AA19-C5E2C5CF9B0D}" destId="{B29A792B-DBAA-474C-903E-427D9CF8964D}" srcOrd="0" destOrd="0" presId="urn:microsoft.com/office/officeart/2016/7/layout/ChevronBlockProcess"/>
    <dgm:cxn modelId="{7CE22BB3-36AE-0842-8F9E-E7B2F152DBA4}" type="presParOf" srcId="{68644898-3526-2848-AE15-31E65712244F}" destId="{CB3A6CB6-4D8A-1446-B75B-DADB9D6E0919}" srcOrd="0" destOrd="0" presId="urn:microsoft.com/office/officeart/2016/7/layout/ChevronBlockProcess"/>
    <dgm:cxn modelId="{7388574F-DFAD-DB49-9503-B89AA9D7B9F0}" type="presParOf" srcId="{CB3A6CB6-4D8A-1446-B75B-DADB9D6E0919}" destId="{5F4FC102-8AFA-324B-A532-A1F9B59C6099}" srcOrd="0" destOrd="0" presId="urn:microsoft.com/office/officeart/2016/7/layout/ChevronBlockProcess"/>
    <dgm:cxn modelId="{265D4D65-B89D-9B4C-BEB5-7BA3B85FDE92}" type="presParOf" srcId="{CB3A6CB6-4D8A-1446-B75B-DADB9D6E0919}" destId="{1070606B-92FA-3944-828B-A84E1836B54A}" srcOrd="1" destOrd="0" presId="urn:microsoft.com/office/officeart/2016/7/layout/ChevronBlockProcess"/>
    <dgm:cxn modelId="{0B49967D-3BDD-6346-8DC3-742615D1CF16}" type="presParOf" srcId="{68644898-3526-2848-AE15-31E65712244F}" destId="{365F8556-91C3-BE41-9947-999D8F0B0748}" srcOrd="1" destOrd="0" presId="urn:microsoft.com/office/officeart/2016/7/layout/ChevronBlockProcess"/>
    <dgm:cxn modelId="{2B2C6589-3153-4D49-A7BC-F93DB7E218C6}" type="presParOf" srcId="{68644898-3526-2848-AE15-31E65712244F}" destId="{8DC5B1DC-77EE-EC49-A53C-582D45403D92}" srcOrd="2" destOrd="0" presId="urn:microsoft.com/office/officeart/2016/7/layout/ChevronBlockProcess"/>
    <dgm:cxn modelId="{EFC50FD9-04C2-E24A-901E-67FBCF40F94F}" type="presParOf" srcId="{8DC5B1DC-77EE-EC49-A53C-582D45403D92}" destId="{B29A792B-DBAA-474C-903E-427D9CF8964D}" srcOrd="0" destOrd="0" presId="urn:microsoft.com/office/officeart/2016/7/layout/ChevronBlockProcess"/>
    <dgm:cxn modelId="{38DBD4B6-284C-064A-B86B-7A1236FBAAFF}" type="presParOf" srcId="{8DC5B1DC-77EE-EC49-A53C-582D45403D92}" destId="{09BF95FA-667A-874C-84A6-CB4FC7980A56}" srcOrd="1" destOrd="0" presId="urn:microsoft.com/office/officeart/2016/7/layout/ChevronBlockProcess"/>
    <dgm:cxn modelId="{BF219C11-37C2-574D-B38A-C20CFA313FFE}" type="presParOf" srcId="{68644898-3526-2848-AE15-31E65712244F}" destId="{256D194A-E07B-3C42-A7CE-C585DE2C367B}" srcOrd="3" destOrd="0" presId="urn:microsoft.com/office/officeart/2016/7/layout/ChevronBlockProcess"/>
    <dgm:cxn modelId="{72A76A53-CDDC-6B4A-9F16-F3E77284C42B}" type="presParOf" srcId="{68644898-3526-2848-AE15-31E65712244F}" destId="{142753B6-3F42-4249-9723-E6CEA2FFA630}" srcOrd="4" destOrd="0" presId="urn:microsoft.com/office/officeart/2016/7/layout/ChevronBlockProcess"/>
    <dgm:cxn modelId="{00C4B06F-7BAD-044D-AFB5-F6E16E90FA90}" type="presParOf" srcId="{142753B6-3F42-4249-9723-E6CEA2FFA630}" destId="{0D7643B0-8A92-B040-8459-D867B3B28AD3}" srcOrd="0" destOrd="0" presId="urn:microsoft.com/office/officeart/2016/7/layout/ChevronBlockProcess"/>
    <dgm:cxn modelId="{2A4EAFF1-465C-764F-8AD7-0C79C45DAAEA}" type="presParOf" srcId="{142753B6-3F42-4249-9723-E6CEA2FFA630}" destId="{1CD6CB8A-5554-974E-A0AA-0193A97685B8}" srcOrd="1" destOrd="0" presId="urn:microsoft.com/office/officeart/2016/7/layout/Chevron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5B207E-DE91-4F9D-9A83-66C3AB0EA094}" type="doc">
      <dgm:prSet loTypeId="urn:microsoft.com/office/officeart/2005/8/layout/hierarchy1" loCatId="hierarchy" qsTypeId="urn:microsoft.com/office/officeart/2005/8/quickstyle/simple4" qsCatId="simple" csTypeId="urn:microsoft.com/office/officeart/2005/8/colors/colorful5" csCatId="colorful"/>
      <dgm:spPr/>
      <dgm:t>
        <a:bodyPr/>
        <a:lstStyle/>
        <a:p>
          <a:endParaRPr lang="en-US"/>
        </a:p>
      </dgm:t>
    </dgm:pt>
    <dgm:pt modelId="{561D933D-3733-4246-9E68-ECDFC92F3D34}">
      <dgm:prSet/>
      <dgm:spPr/>
      <dgm:t>
        <a:bodyPr/>
        <a:lstStyle/>
        <a:p>
          <a:r>
            <a:rPr lang="en-US" b="0" i="0"/>
            <a:t>Self-care is our ability as human beings to function effectively in the world while meeting the multiple challenges of daily life with a sense of energy, vitality, and confidence</a:t>
          </a:r>
          <a:endParaRPr lang="en-US"/>
        </a:p>
      </dgm:t>
    </dgm:pt>
    <dgm:pt modelId="{E2399EAB-AE81-4875-A585-BD7D15018DA9}" type="parTrans" cxnId="{E266EBE7-94F9-4687-9354-83EF21E41CD9}">
      <dgm:prSet/>
      <dgm:spPr/>
      <dgm:t>
        <a:bodyPr/>
        <a:lstStyle/>
        <a:p>
          <a:endParaRPr lang="en-US"/>
        </a:p>
      </dgm:t>
    </dgm:pt>
    <dgm:pt modelId="{94AF0777-4810-414D-A8F9-BA0349295971}" type="sibTrans" cxnId="{E266EBE7-94F9-4687-9354-83EF21E41CD9}">
      <dgm:prSet/>
      <dgm:spPr/>
      <dgm:t>
        <a:bodyPr/>
        <a:lstStyle/>
        <a:p>
          <a:endParaRPr lang="en-US"/>
        </a:p>
      </dgm:t>
    </dgm:pt>
    <dgm:pt modelId="{B85F700E-2F57-4549-9775-FEA6602C11B5}">
      <dgm:prSet/>
      <dgm:spPr/>
      <dgm:t>
        <a:bodyPr/>
        <a:lstStyle/>
        <a:p>
          <a:r>
            <a:rPr lang="en-US" b="0" i="0" dirty="0"/>
            <a:t>Self-care is important for your physical health as well as your mental, spiritual, and lifestyle health.  It requires active engagement</a:t>
          </a:r>
          <a:endParaRPr lang="en-US" dirty="0"/>
        </a:p>
      </dgm:t>
    </dgm:pt>
    <dgm:pt modelId="{88E73F6B-B9F4-4500-88E9-EAC0B8D8C8A4}" type="parTrans" cxnId="{A76D992C-B590-4A75-8A70-BE6B0E25CA2D}">
      <dgm:prSet/>
      <dgm:spPr/>
      <dgm:t>
        <a:bodyPr/>
        <a:lstStyle/>
        <a:p>
          <a:endParaRPr lang="en-US"/>
        </a:p>
      </dgm:t>
    </dgm:pt>
    <dgm:pt modelId="{02CBF469-477A-44A9-8F9C-6439BF4AF261}" type="sibTrans" cxnId="{A76D992C-B590-4A75-8A70-BE6B0E25CA2D}">
      <dgm:prSet/>
      <dgm:spPr/>
      <dgm:t>
        <a:bodyPr/>
        <a:lstStyle/>
        <a:p>
          <a:endParaRPr lang="en-US"/>
        </a:p>
      </dgm:t>
    </dgm:pt>
    <dgm:pt modelId="{157C078A-561E-714E-855E-B83D3C048D7D}" type="pres">
      <dgm:prSet presAssocID="{0C5B207E-DE91-4F9D-9A83-66C3AB0EA094}" presName="hierChild1" presStyleCnt="0">
        <dgm:presLayoutVars>
          <dgm:chPref val="1"/>
          <dgm:dir/>
          <dgm:animOne val="branch"/>
          <dgm:animLvl val="lvl"/>
          <dgm:resizeHandles/>
        </dgm:presLayoutVars>
      </dgm:prSet>
      <dgm:spPr/>
    </dgm:pt>
    <dgm:pt modelId="{DB68B2A5-2585-0346-91C9-1725AD09E19E}" type="pres">
      <dgm:prSet presAssocID="{561D933D-3733-4246-9E68-ECDFC92F3D34}" presName="hierRoot1" presStyleCnt="0"/>
      <dgm:spPr/>
    </dgm:pt>
    <dgm:pt modelId="{29186811-451B-2B4E-9643-5C6C6A1A18D6}" type="pres">
      <dgm:prSet presAssocID="{561D933D-3733-4246-9E68-ECDFC92F3D34}" presName="composite" presStyleCnt="0"/>
      <dgm:spPr/>
    </dgm:pt>
    <dgm:pt modelId="{589BE214-0867-2447-B1EB-5B7945F0A6CA}" type="pres">
      <dgm:prSet presAssocID="{561D933D-3733-4246-9E68-ECDFC92F3D34}" presName="background" presStyleLbl="node0" presStyleIdx="0" presStyleCnt="2"/>
      <dgm:spPr/>
    </dgm:pt>
    <dgm:pt modelId="{8D8B5FA9-7691-774E-A1EC-0E911DD62374}" type="pres">
      <dgm:prSet presAssocID="{561D933D-3733-4246-9E68-ECDFC92F3D34}" presName="text" presStyleLbl="fgAcc0" presStyleIdx="0" presStyleCnt="2">
        <dgm:presLayoutVars>
          <dgm:chPref val="3"/>
        </dgm:presLayoutVars>
      </dgm:prSet>
      <dgm:spPr/>
    </dgm:pt>
    <dgm:pt modelId="{AF8A47F0-6BEB-DE49-89C8-DF0B660C2F8C}" type="pres">
      <dgm:prSet presAssocID="{561D933D-3733-4246-9E68-ECDFC92F3D34}" presName="hierChild2" presStyleCnt="0"/>
      <dgm:spPr/>
    </dgm:pt>
    <dgm:pt modelId="{F2D12C65-F969-D74C-B48D-87946FCCC32C}" type="pres">
      <dgm:prSet presAssocID="{B85F700E-2F57-4549-9775-FEA6602C11B5}" presName="hierRoot1" presStyleCnt="0"/>
      <dgm:spPr/>
    </dgm:pt>
    <dgm:pt modelId="{99847CFE-1A97-9C46-A721-F41E1DC0A98E}" type="pres">
      <dgm:prSet presAssocID="{B85F700E-2F57-4549-9775-FEA6602C11B5}" presName="composite" presStyleCnt="0"/>
      <dgm:spPr/>
    </dgm:pt>
    <dgm:pt modelId="{C43C2859-A902-6B4B-8F66-553729E50331}" type="pres">
      <dgm:prSet presAssocID="{B85F700E-2F57-4549-9775-FEA6602C11B5}" presName="background" presStyleLbl="node0" presStyleIdx="1" presStyleCnt="2"/>
      <dgm:spPr/>
    </dgm:pt>
    <dgm:pt modelId="{F80A01BE-21D9-4441-96B0-371B5A2A3B3F}" type="pres">
      <dgm:prSet presAssocID="{B85F700E-2F57-4549-9775-FEA6602C11B5}" presName="text" presStyleLbl="fgAcc0" presStyleIdx="1" presStyleCnt="2">
        <dgm:presLayoutVars>
          <dgm:chPref val="3"/>
        </dgm:presLayoutVars>
      </dgm:prSet>
      <dgm:spPr/>
    </dgm:pt>
    <dgm:pt modelId="{845503BB-CEF3-204D-98A4-7B0BC2E53D38}" type="pres">
      <dgm:prSet presAssocID="{B85F700E-2F57-4549-9775-FEA6602C11B5}" presName="hierChild2" presStyleCnt="0"/>
      <dgm:spPr/>
    </dgm:pt>
  </dgm:ptLst>
  <dgm:cxnLst>
    <dgm:cxn modelId="{54D98502-8A3D-824E-9814-A2162A2E8271}" type="presOf" srcId="{B85F700E-2F57-4549-9775-FEA6602C11B5}" destId="{F80A01BE-21D9-4441-96B0-371B5A2A3B3F}" srcOrd="0" destOrd="0" presId="urn:microsoft.com/office/officeart/2005/8/layout/hierarchy1"/>
    <dgm:cxn modelId="{3FE2B21D-494B-4E4B-A9E5-DFF4470F2FC9}" type="presOf" srcId="{561D933D-3733-4246-9E68-ECDFC92F3D34}" destId="{8D8B5FA9-7691-774E-A1EC-0E911DD62374}" srcOrd="0" destOrd="0" presId="urn:microsoft.com/office/officeart/2005/8/layout/hierarchy1"/>
    <dgm:cxn modelId="{A76D992C-B590-4A75-8A70-BE6B0E25CA2D}" srcId="{0C5B207E-DE91-4F9D-9A83-66C3AB0EA094}" destId="{B85F700E-2F57-4549-9775-FEA6602C11B5}" srcOrd="1" destOrd="0" parTransId="{88E73F6B-B9F4-4500-88E9-EAC0B8D8C8A4}" sibTransId="{02CBF469-477A-44A9-8F9C-6439BF4AF261}"/>
    <dgm:cxn modelId="{C5DA9B70-47C8-6E47-A278-E97B3B86302D}" type="presOf" srcId="{0C5B207E-DE91-4F9D-9A83-66C3AB0EA094}" destId="{157C078A-561E-714E-855E-B83D3C048D7D}" srcOrd="0" destOrd="0" presId="urn:microsoft.com/office/officeart/2005/8/layout/hierarchy1"/>
    <dgm:cxn modelId="{E266EBE7-94F9-4687-9354-83EF21E41CD9}" srcId="{0C5B207E-DE91-4F9D-9A83-66C3AB0EA094}" destId="{561D933D-3733-4246-9E68-ECDFC92F3D34}" srcOrd="0" destOrd="0" parTransId="{E2399EAB-AE81-4875-A585-BD7D15018DA9}" sibTransId="{94AF0777-4810-414D-A8F9-BA0349295971}"/>
    <dgm:cxn modelId="{5C0D9859-05F9-A349-B086-653A484D0E6B}" type="presParOf" srcId="{157C078A-561E-714E-855E-B83D3C048D7D}" destId="{DB68B2A5-2585-0346-91C9-1725AD09E19E}" srcOrd="0" destOrd="0" presId="urn:microsoft.com/office/officeart/2005/8/layout/hierarchy1"/>
    <dgm:cxn modelId="{14876221-6F37-B24A-A1F9-5FBE299E257B}" type="presParOf" srcId="{DB68B2A5-2585-0346-91C9-1725AD09E19E}" destId="{29186811-451B-2B4E-9643-5C6C6A1A18D6}" srcOrd="0" destOrd="0" presId="urn:microsoft.com/office/officeart/2005/8/layout/hierarchy1"/>
    <dgm:cxn modelId="{79144AEB-386D-6E4E-90E8-538913A620C3}" type="presParOf" srcId="{29186811-451B-2B4E-9643-5C6C6A1A18D6}" destId="{589BE214-0867-2447-B1EB-5B7945F0A6CA}" srcOrd="0" destOrd="0" presId="urn:microsoft.com/office/officeart/2005/8/layout/hierarchy1"/>
    <dgm:cxn modelId="{52050DA7-218B-8348-8181-A4A58158F603}" type="presParOf" srcId="{29186811-451B-2B4E-9643-5C6C6A1A18D6}" destId="{8D8B5FA9-7691-774E-A1EC-0E911DD62374}" srcOrd="1" destOrd="0" presId="urn:microsoft.com/office/officeart/2005/8/layout/hierarchy1"/>
    <dgm:cxn modelId="{EC6540EC-8A26-0042-B259-C684A380BDEF}" type="presParOf" srcId="{DB68B2A5-2585-0346-91C9-1725AD09E19E}" destId="{AF8A47F0-6BEB-DE49-89C8-DF0B660C2F8C}" srcOrd="1" destOrd="0" presId="urn:microsoft.com/office/officeart/2005/8/layout/hierarchy1"/>
    <dgm:cxn modelId="{95C81EDB-857B-A442-B3A9-943095BBA705}" type="presParOf" srcId="{157C078A-561E-714E-855E-B83D3C048D7D}" destId="{F2D12C65-F969-D74C-B48D-87946FCCC32C}" srcOrd="1" destOrd="0" presId="urn:microsoft.com/office/officeart/2005/8/layout/hierarchy1"/>
    <dgm:cxn modelId="{E9CDB725-CFD2-3E44-BF03-4A1250D2D592}" type="presParOf" srcId="{F2D12C65-F969-D74C-B48D-87946FCCC32C}" destId="{99847CFE-1A97-9C46-A721-F41E1DC0A98E}" srcOrd="0" destOrd="0" presId="urn:microsoft.com/office/officeart/2005/8/layout/hierarchy1"/>
    <dgm:cxn modelId="{DD43B306-BD84-C442-9390-B976215EC218}" type="presParOf" srcId="{99847CFE-1A97-9C46-A721-F41E1DC0A98E}" destId="{C43C2859-A902-6B4B-8F66-553729E50331}" srcOrd="0" destOrd="0" presId="urn:microsoft.com/office/officeart/2005/8/layout/hierarchy1"/>
    <dgm:cxn modelId="{D64E49ED-0893-5143-B276-4A10135D2096}" type="presParOf" srcId="{99847CFE-1A97-9C46-A721-F41E1DC0A98E}" destId="{F80A01BE-21D9-4441-96B0-371B5A2A3B3F}" srcOrd="1" destOrd="0" presId="urn:microsoft.com/office/officeart/2005/8/layout/hierarchy1"/>
    <dgm:cxn modelId="{51F68B84-9551-194E-8528-AF747FCCEE52}" type="presParOf" srcId="{F2D12C65-F969-D74C-B48D-87946FCCC32C}" destId="{845503BB-CEF3-204D-98A4-7B0BC2E53D38}"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89A1ED-DD86-4F86-9321-CB1AA16E4E23}"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66BD28F7-A245-4747-AB04-FD0450974BD9}">
      <dgm:prSet/>
      <dgm:spPr/>
      <dgm:t>
        <a:bodyPr/>
        <a:lstStyle/>
        <a:p>
          <a:r>
            <a:rPr lang="en-US" b="0" i="0" dirty="0"/>
            <a:t>Without self-care, relationships can suffer</a:t>
          </a:r>
          <a:endParaRPr lang="en-US" dirty="0"/>
        </a:p>
      </dgm:t>
    </dgm:pt>
    <dgm:pt modelId="{FE990A35-3C3C-4584-816A-76C5DC2C918E}" type="parTrans" cxnId="{C132A15C-201F-40CD-B97C-F8AF64E7129D}">
      <dgm:prSet/>
      <dgm:spPr/>
      <dgm:t>
        <a:bodyPr/>
        <a:lstStyle/>
        <a:p>
          <a:endParaRPr lang="en-US"/>
        </a:p>
      </dgm:t>
    </dgm:pt>
    <dgm:pt modelId="{397B1091-4EE6-47CD-8509-52911B63C07B}" type="sibTrans" cxnId="{C132A15C-201F-40CD-B97C-F8AF64E7129D}">
      <dgm:prSet/>
      <dgm:spPr/>
      <dgm:t>
        <a:bodyPr/>
        <a:lstStyle/>
        <a:p>
          <a:endParaRPr lang="en-US"/>
        </a:p>
      </dgm:t>
    </dgm:pt>
    <dgm:pt modelId="{F5AFC17D-C63F-40F2-B83B-20A446C6B9C8}">
      <dgm:prSet/>
      <dgm:spPr/>
      <dgm:t>
        <a:bodyPr/>
        <a:lstStyle/>
        <a:p>
          <a:r>
            <a:rPr lang="en-US" b="0" i="0" dirty="0"/>
            <a:t>Self-care makes us more effective and energetic </a:t>
          </a:r>
          <a:endParaRPr lang="en-US" dirty="0"/>
        </a:p>
      </dgm:t>
    </dgm:pt>
    <dgm:pt modelId="{3A9BD970-9D82-4087-BBDE-F7A7D5CEA430}" type="parTrans" cxnId="{8FB166B6-B716-4B17-B5A9-2AA37DB74DC0}">
      <dgm:prSet/>
      <dgm:spPr/>
      <dgm:t>
        <a:bodyPr/>
        <a:lstStyle/>
        <a:p>
          <a:endParaRPr lang="en-US"/>
        </a:p>
      </dgm:t>
    </dgm:pt>
    <dgm:pt modelId="{142A5F7A-067F-4F9E-BE86-68345031F10D}" type="sibTrans" cxnId="{8FB166B6-B716-4B17-B5A9-2AA37DB74DC0}">
      <dgm:prSet/>
      <dgm:spPr/>
      <dgm:t>
        <a:bodyPr/>
        <a:lstStyle/>
        <a:p>
          <a:endParaRPr lang="en-US"/>
        </a:p>
      </dgm:t>
    </dgm:pt>
    <dgm:pt modelId="{B9E16BAD-C8AF-447B-9F6C-BBD54D6791ED}">
      <dgm:prSet/>
      <dgm:spPr/>
      <dgm:t>
        <a:bodyPr/>
        <a:lstStyle/>
        <a:p>
          <a:r>
            <a:rPr lang="en-US" b="0" i="0"/>
            <a:t>Self-care produces positive feelings, which improve confidence and self-esteem too</a:t>
          </a:r>
          <a:endParaRPr lang="en-US"/>
        </a:p>
      </dgm:t>
    </dgm:pt>
    <dgm:pt modelId="{AA96D8EE-12ED-4241-BBCC-0D31E503211A}" type="parTrans" cxnId="{63CF3484-F24B-48A5-899A-C6580FF63018}">
      <dgm:prSet/>
      <dgm:spPr/>
      <dgm:t>
        <a:bodyPr/>
        <a:lstStyle/>
        <a:p>
          <a:endParaRPr lang="en-US"/>
        </a:p>
      </dgm:t>
    </dgm:pt>
    <dgm:pt modelId="{01B6D026-5EE0-47C3-9643-56C364CB64CB}" type="sibTrans" cxnId="{63CF3484-F24B-48A5-899A-C6580FF63018}">
      <dgm:prSet/>
      <dgm:spPr/>
      <dgm:t>
        <a:bodyPr/>
        <a:lstStyle/>
        <a:p>
          <a:endParaRPr lang="en-US"/>
        </a:p>
      </dgm:t>
    </dgm:pt>
    <dgm:pt modelId="{5D845071-ED44-074C-B092-0461A8A23E6C}" type="pres">
      <dgm:prSet presAssocID="{4989A1ED-DD86-4F86-9321-CB1AA16E4E23}" presName="vert0" presStyleCnt="0">
        <dgm:presLayoutVars>
          <dgm:dir/>
          <dgm:animOne val="branch"/>
          <dgm:animLvl val="lvl"/>
        </dgm:presLayoutVars>
      </dgm:prSet>
      <dgm:spPr/>
    </dgm:pt>
    <dgm:pt modelId="{B6D535C7-0BCE-8243-9191-8B2622EA44D4}" type="pres">
      <dgm:prSet presAssocID="{66BD28F7-A245-4747-AB04-FD0450974BD9}" presName="thickLine" presStyleLbl="alignNode1" presStyleIdx="0" presStyleCnt="3"/>
      <dgm:spPr/>
    </dgm:pt>
    <dgm:pt modelId="{33EC668F-E2D5-4640-B76E-F380611586E7}" type="pres">
      <dgm:prSet presAssocID="{66BD28F7-A245-4747-AB04-FD0450974BD9}" presName="horz1" presStyleCnt="0"/>
      <dgm:spPr/>
    </dgm:pt>
    <dgm:pt modelId="{13FC21E6-98E0-6D46-8C9E-CE6BD8155B7C}" type="pres">
      <dgm:prSet presAssocID="{66BD28F7-A245-4747-AB04-FD0450974BD9}" presName="tx1" presStyleLbl="revTx" presStyleIdx="0" presStyleCnt="3"/>
      <dgm:spPr/>
    </dgm:pt>
    <dgm:pt modelId="{FCE0A807-C266-8B47-800B-9F5F951CC090}" type="pres">
      <dgm:prSet presAssocID="{66BD28F7-A245-4747-AB04-FD0450974BD9}" presName="vert1" presStyleCnt="0"/>
      <dgm:spPr/>
    </dgm:pt>
    <dgm:pt modelId="{8BFF4524-9E3C-D345-9705-3C71D8DC2DF8}" type="pres">
      <dgm:prSet presAssocID="{F5AFC17D-C63F-40F2-B83B-20A446C6B9C8}" presName="thickLine" presStyleLbl="alignNode1" presStyleIdx="1" presStyleCnt="3"/>
      <dgm:spPr/>
    </dgm:pt>
    <dgm:pt modelId="{7345FA52-9C0C-994C-B664-B333BA485F84}" type="pres">
      <dgm:prSet presAssocID="{F5AFC17D-C63F-40F2-B83B-20A446C6B9C8}" presName="horz1" presStyleCnt="0"/>
      <dgm:spPr/>
    </dgm:pt>
    <dgm:pt modelId="{EAB93CF7-8A41-5646-BE72-FE95CA5E27B3}" type="pres">
      <dgm:prSet presAssocID="{F5AFC17D-C63F-40F2-B83B-20A446C6B9C8}" presName="tx1" presStyleLbl="revTx" presStyleIdx="1" presStyleCnt="3"/>
      <dgm:spPr/>
    </dgm:pt>
    <dgm:pt modelId="{05E1E4E4-91FB-B44D-AF7B-164AE19EF586}" type="pres">
      <dgm:prSet presAssocID="{F5AFC17D-C63F-40F2-B83B-20A446C6B9C8}" presName="vert1" presStyleCnt="0"/>
      <dgm:spPr/>
    </dgm:pt>
    <dgm:pt modelId="{35CE7616-9F7C-8443-B2C2-C2F5BC4A8BAA}" type="pres">
      <dgm:prSet presAssocID="{B9E16BAD-C8AF-447B-9F6C-BBD54D6791ED}" presName="thickLine" presStyleLbl="alignNode1" presStyleIdx="2" presStyleCnt="3"/>
      <dgm:spPr/>
    </dgm:pt>
    <dgm:pt modelId="{D20C37B0-D80B-B34F-886E-6967C7317104}" type="pres">
      <dgm:prSet presAssocID="{B9E16BAD-C8AF-447B-9F6C-BBD54D6791ED}" presName="horz1" presStyleCnt="0"/>
      <dgm:spPr/>
    </dgm:pt>
    <dgm:pt modelId="{B92A1AAA-CDD9-5143-959E-A31317AE6D33}" type="pres">
      <dgm:prSet presAssocID="{B9E16BAD-C8AF-447B-9F6C-BBD54D6791ED}" presName="tx1" presStyleLbl="revTx" presStyleIdx="2" presStyleCnt="3"/>
      <dgm:spPr/>
    </dgm:pt>
    <dgm:pt modelId="{DD9BFE92-0B31-7349-8612-63F0D595C5EA}" type="pres">
      <dgm:prSet presAssocID="{B9E16BAD-C8AF-447B-9F6C-BBD54D6791ED}" presName="vert1" presStyleCnt="0"/>
      <dgm:spPr/>
    </dgm:pt>
  </dgm:ptLst>
  <dgm:cxnLst>
    <dgm:cxn modelId="{039DDE35-1557-B94E-8670-EF0ADC9DDA5B}" type="presOf" srcId="{B9E16BAD-C8AF-447B-9F6C-BBD54D6791ED}" destId="{B92A1AAA-CDD9-5143-959E-A31317AE6D33}" srcOrd="0" destOrd="0" presId="urn:microsoft.com/office/officeart/2008/layout/LinedList"/>
    <dgm:cxn modelId="{C132A15C-201F-40CD-B97C-F8AF64E7129D}" srcId="{4989A1ED-DD86-4F86-9321-CB1AA16E4E23}" destId="{66BD28F7-A245-4747-AB04-FD0450974BD9}" srcOrd="0" destOrd="0" parTransId="{FE990A35-3C3C-4584-816A-76C5DC2C918E}" sibTransId="{397B1091-4EE6-47CD-8509-52911B63C07B}"/>
    <dgm:cxn modelId="{63CF3484-F24B-48A5-899A-C6580FF63018}" srcId="{4989A1ED-DD86-4F86-9321-CB1AA16E4E23}" destId="{B9E16BAD-C8AF-447B-9F6C-BBD54D6791ED}" srcOrd="2" destOrd="0" parTransId="{AA96D8EE-12ED-4241-BBCC-0D31E503211A}" sibTransId="{01B6D026-5EE0-47C3-9643-56C364CB64CB}"/>
    <dgm:cxn modelId="{55A4F4B1-1C8D-CD4C-BBC7-AE9C448A6CD3}" type="presOf" srcId="{66BD28F7-A245-4747-AB04-FD0450974BD9}" destId="{13FC21E6-98E0-6D46-8C9E-CE6BD8155B7C}" srcOrd="0" destOrd="0" presId="urn:microsoft.com/office/officeart/2008/layout/LinedList"/>
    <dgm:cxn modelId="{8FB166B6-B716-4B17-B5A9-2AA37DB74DC0}" srcId="{4989A1ED-DD86-4F86-9321-CB1AA16E4E23}" destId="{F5AFC17D-C63F-40F2-B83B-20A446C6B9C8}" srcOrd="1" destOrd="0" parTransId="{3A9BD970-9D82-4087-BBDE-F7A7D5CEA430}" sibTransId="{142A5F7A-067F-4F9E-BE86-68345031F10D}"/>
    <dgm:cxn modelId="{56BC85DC-55FA-AC4B-9275-2E34D6819645}" type="presOf" srcId="{4989A1ED-DD86-4F86-9321-CB1AA16E4E23}" destId="{5D845071-ED44-074C-B092-0461A8A23E6C}" srcOrd="0" destOrd="0" presId="urn:microsoft.com/office/officeart/2008/layout/LinedList"/>
    <dgm:cxn modelId="{7E016AE8-4D31-D645-AEF7-78F56B212561}" type="presOf" srcId="{F5AFC17D-C63F-40F2-B83B-20A446C6B9C8}" destId="{EAB93CF7-8A41-5646-BE72-FE95CA5E27B3}" srcOrd="0" destOrd="0" presId="urn:microsoft.com/office/officeart/2008/layout/LinedList"/>
    <dgm:cxn modelId="{1C5E9337-D1D4-8241-BA42-B383E1261B00}" type="presParOf" srcId="{5D845071-ED44-074C-B092-0461A8A23E6C}" destId="{B6D535C7-0BCE-8243-9191-8B2622EA44D4}" srcOrd="0" destOrd="0" presId="urn:microsoft.com/office/officeart/2008/layout/LinedList"/>
    <dgm:cxn modelId="{C1BF6C30-FE31-C54C-8025-FE9FB4293EE8}" type="presParOf" srcId="{5D845071-ED44-074C-B092-0461A8A23E6C}" destId="{33EC668F-E2D5-4640-B76E-F380611586E7}" srcOrd="1" destOrd="0" presId="urn:microsoft.com/office/officeart/2008/layout/LinedList"/>
    <dgm:cxn modelId="{80222435-A8DF-E449-9C96-3DC001244207}" type="presParOf" srcId="{33EC668F-E2D5-4640-B76E-F380611586E7}" destId="{13FC21E6-98E0-6D46-8C9E-CE6BD8155B7C}" srcOrd="0" destOrd="0" presId="urn:microsoft.com/office/officeart/2008/layout/LinedList"/>
    <dgm:cxn modelId="{F959D6C5-7612-D949-A9E2-F961D697E912}" type="presParOf" srcId="{33EC668F-E2D5-4640-B76E-F380611586E7}" destId="{FCE0A807-C266-8B47-800B-9F5F951CC090}" srcOrd="1" destOrd="0" presId="urn:microsoft.com/office/officeart/2008/layout/LinedList"/>
    <dgm:cxn modelId="{50FB6E41-A160-3F41-AE42-A999C71940E6}" type="presParOf" srcId="{5D845071-ED44-074C-B092-0461A8A23E6C}" destId="{8BFF4524-9E3C-D345-9705-3C71D8DC2DF8}" srcOrd="2" destOrd="0" presId="urn:microsoft.com/office/officeart/2008/layout/LinedList"/>
    <dgm:cxn modelId="{BB5854C9-1E4C-4849-89CB-33798109B4B0}" type="presParOf" srcId="{5D845071-ED44-074C-B092-0461A8A23E6C}" destId="{7345FA52-9C0C-994C-B664-B333BA485F84}" srcOrd="3" destOrd="0" presId="urn:microsoft.com/office/officeart/2008/layout/LinedList"/>
    <dgm:cxn modelId="{9525D418-3653-1E48-A5A5-3FE7BED84361}" type="presParOf" srcId="{7345FA52-9C0C-994C-B664-B333BA485F84}" destId="{EAB93CF7-8A41-5646-BE72-FE95CA5E27B3}" srcOrd="0" destOrd="0" presId="urn:microsoft.com/office/officeart/2008/layout/LinedList"/>
    <dgm:cxn modelId="{2B1E5F76-4A14-5F4E-9DEA-6771F4D2086D}" type="presParOf" srcId="{7345FA52-9C0C-994C-B664-B333BA485F84}" destId="{05E1E4E4-91FB-B44D-AF7B-164AE19EF586}" srcOrd="1" destOrd="0" presId="urn:microsoft.com/office/officeart/2008/layout/LinedList"/>
    <dgm:cxn modelId="{DF1D941B-E0BC-3544-A8E4-FE429A264C61}" type="presParOf" srcId="{5D845071-ED44-074C-B092-0461A8A23E6C}" destId="{35CE7616-9F7C-8443-B2C2-C2F5BC4A8BAA}" srcOrd="4" destOrd="0" presId="urn:microsoft.com/office/officeart/2008/layout/LinedList"/>
    <dgm:cxn modelId="{C7D264B2-154C-B543-94C1-4D1F9496030E}" type="presParOf" srcId="{5D845071-ED44-074C-B092-0461A8A23E6C}" destId="{D20C37B0-D80B-B34F-886E-6967C7317104}" srcOrd="5" destOrd="0" presId="urn:microsoft.com/office/officeart/2008/layout/LinedList"/>
    <dgm:cxn modelId="{676F9045-867A-674D-9ECC-241291311422}" type="presParOf" srcId="{D20C37B0-D80B-B34F-886E-6967C7317104}" destId="{B92A1AAA-CDD9-5143-959E-A31317AE6D33}" srcOrd="0" destOrd="0" presId="urn:microsoft.com/office/officeart/2008/layout/LinedList"/>
    <dgm:cxn modelId="{152B3E99-80C7-164B-9337-4CCB3CA9D3E4}" type="presParOf" srcId="{D20C37B0-D80B-B34F-886E-6967C7317104}" destId="{DD9BFE92-0B31-7349-8612-63F0D595C5EA}"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9AA05-81A3-CF44-BA30-7972F4281E68}">
      <dsp:nvSpPr>
        <dsp:cNvPr id="0" name=""/>
        <dsp:cNvSpPr/>
      </dsp:nvSpPr>
      <dsp:spPr>
        <a:xfrm>
          <a:off x="0" y="271341"/>
          <a:ext cx="7219037" cy="1404000"/>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Unique collaborative of physicians, nurses, healthcare leaders and community members</a:t>
          </a:r>
        </a:p>
      </dsp:txBody>
      <dsp:txXfrm>
        <a:off x="68538" y="339879"/>
        <a:ext cx="7081961" cy="1266924"/>
      </dsp:txXfrm>
    </dsp:sp>
    <dsp:sp modelId="{E83065BF-AED3-6B4C-B9D5-304582F19C68}">
      <dsp:nvSpPr>
        <dsp:cNvPr id="0" name=""/>
        <dsp:cNvSpPr/>
      </dsp:nvSpPr>
      <dsp:spPr>
        <a:xfrm>
          <a:off x="0" y="1747341"/>
          <a:ext cx="7219037" cy="1404000"/>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Single purpose – </a:t>
          </a:r>
          <a:r>
            <a:rPr lang="en-US" sz="2500" b="1" kern="1200"/>
            <a:t>to impact the lives of individuals, communities, and organizations by promoting health through happiness</a:t>
          </a:r>
          <a:endParaRPr lang="en-US" sz="2500" kern="1200"/>
        </a:p>
      </dsp:txBody>
      <dsp:txXfrm>
        <a:off x="68538" y="1815879"/>
        <a:ext cx="7081961" cy="1266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3A937-086C-45D2-BA0F-141767C99A08}">
      <dsp:nvSpPr>
        <dsp:cNvPr id="0" name=""/>
        <dsp:cNvSpPr/>
      </dsp:nvSpPr>
      <dsp:spPr>
        <a:xfrm>
          <a:off x="0" y="417"/>
          <a:ext cx="7883174" cy="9776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A0E61C-30C4-4D83-A28C-E0B8F09D199E}">
      <dsp:nvSpPr>
        <dsp:cNvPr id="0" name=""/>
        <dsp:cNvSpPr/>
      </dsp:nvSpPr>
      <dsp:spPr>
        <a:xfrm>
          <a:off x="295728" y="220381"/>
          <a:ext cx="537687" cy="537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7B682D-F4B8-4092-8A4D-7E8961CEE573}">
      <dsp:nvSpPr>
        <dsp:cNvPr id="0" name=""/>
        <dsp:cNvSpPr/>
      </dsp:nvSpPr>
      <dsp:spPr>
        <a:xfrm>
          <a:off x="1129144" y="417"/>
          <a:ext cx="6754029" cy="97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464" tIns="103464" rIns="103464" bIns="103464" numCol="1" spcCol="1270" anchor="ctr" anchorCtr="0">
          <a:noAutofit/>
        </a:bodyPr>
        <a:lstStyle/>
        <a:p>
          <a:pPr marL="0" lvl="0" indent="0" algn="l" defTabSz="1066800">
            <a:lnSpc>
              <a:spcPct val="100000"/>
            </a:lnSpc>
            <a:spcBef>
              <a:spcPct val="0"/>
            </a:spcBef>
            <a:spcAft>
              <a:spcPct val="35000"/>
            </a:spcAft>
            <a:buNone/>
          </a:pPr>
          <a:r>
            <a:rPr lang="en-US" sz="2400" kern="1200" dirty="0"/>
            <a:t>The boss slams the door.</a:t>
          </a:r>
        </a:p>
      </dsp:txBody>
      <dsp:txXfrm>
        <a:off x="1129144" y="417"/>
        <a:ext cx="6754029" cy="977614"/>
      </dsp:txXfrm>
    </dsp:sp>
    <dsp:sp modelId="{0DE35F4B-A94F-475E-90A8-6D58094286E7}">
      <dsp:nvSpPr>
        <dsp:cNvPr id="0" name=""/>
        <dsp:cNvSpPr/>
      </dsp:nvSpPr>
      <dsp:spPr>
        <a:xfrm>
          <a:off x="0" y="1222435"/>
          <a:ext cx="7883174" cy="9776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AD0044-C536-4E87-B309-4FA993BF7E42}">
      <dsp:nvSpPr>
        <dsp:cNvPr id="0" name=""/>
        <dsp:cNvSpPr/>
      </dsp:nvSpPr>
      <dsp:spPr>
        <a:xfrm>
          <a:off x="295728" y="1442399"/>
          <a:ext cx="537687" cy="537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B2E02A7-6371-45E7-B014-B51DAD7A7451}">
      <dsp:nvSpPr>
        <dsp:cNvPr id="0" name=""/>
        <dsp:cNvSpPr/>
      </dsp:nvSpPr>
      <dsp:spPr>
        <a:xfrm>
          <a:off x="1129144" y="1222435"/>
          <a:ext cx="6754029" cy="97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464" tIns="103464" rIns="103464" bIns="103464" numCol="1" spcCol="1270" anchor="ctr" anchorCtr="0">
          <a:noAutofit/>
        </a:bodyPr>
        <a:lstStyle/>
        <a:p>
          <a:pPr marL="0" lvl="0" indent="0" algn="l" defTabSz="1066800">
            <a:lnSpc>
              <a:spcPct val="100000"/>
            </a:lnSpc>
            <a:spcBef>
              <a:spcPct val="0"/>
            </a:spcBef>
            <a:spcAft>
              <a:spcPct val="35000"/>
            </a:spcAft>
            <a:buNone/>
          </a:pPr>
          <a:r>
            <a:rPr lang="en-US" sz="2400" b="1" kern="1200"/>
            <a:t>Observer</a:t>
          </a:r>
          <a:r>
            <a:rPr lang="en-US" sz="2400" kern="1200"/>
            <a:t>: “</a:t>
          </a:r>
          <a:r>
            <a:rPr lang="en-US" sz="2400" i="1" kern="1200"/>
            <a:t>The boss seems agitated. I’ll check in later.”</a:t>
          </a:r>
          <a:endParaRPr lang="en-US" sz="2400" kern="1200"/>
        </a:p>
      </dsp:txBody>
      <dsp:txXfrm>
        <a:off x="1129144" y="1222435"/>
        <a:ext cx="6754029" cy="977614"/>
      </dsp:txXfrm>
    </dsp:sp>
    <dsp:sp modelId="{A4A98755-6676-48D5-B1DB-6CBE4A3BA657}">
      <dsp:nvSpPr>
        <dsp:cNvPr id="0" name=""/>
        <dsp:cNvSpPr/>
      </dsp:nvSpPr>
      <dsp:spPr>
        <a:xfrm>
          <a:off x="0" y="2444453"/>
          <a:ext cx="7883174" cy="9776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F60356-A4BD-468C-B43B-591FADA4485F}">
      <dsp:nvSpPr>
        <dsp:cNvPr id="0" name=""/>
        <dsp:cNvSpPr/>
      </dsp:nvSpPr>
      <dsp:spPr>
        <a:xfrm>
          <a:off x="295728" y="2664417"/>
          <a:ext cx="537687" cy="537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D7D4DF-A631-4CD8-8D41-8EAF48F505A0}">
      <dsp:nvSpPr>
        <dsp:cNvPr id="0" name=""/>
        <dsp:cNvSpPr/>
      </dsp:nvSpPr>
      <dsp:spPr>
        <a:xfrm>
          <a:off x="1129144" y="2444453"/>
          <a:ext cx="6754029" cy="97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464" tIns="103464" rIns="103464" bIns="103464" numCol="1" spcCol="1270" anchor="ctr" anchorCtr="0">
          <a:noAutofit/>
        </a:bodyPr>
        <a:lstStyle/>
        <a:p>
          <a:pPr marL="0" lvl="0" indent="0" algn="l" defTabSz="1066800">
            <a:lnSpc>
              <a:spcPct val="100000"/>
            </a:lnSpc>
            <a:spcBef>
              <a:spcPct val="0"/>
            </a:spcBef>
            <a:spcAft>
              <a:spcPct val="35000"/>
            </a:spcAft>
            <a:buNone/>
          </a:pPr>
          <a:r>
            <a:rPr lang="en-US" sz="2400" b="1" kern="1200"/>
            <a:t>Storyteller</a:t>
          </a:r>
          <a:r>
            <a:rPr lang="en-US" sz="2400" kern="1200"/>
            <a:t>: “</a:t>
          </a:r>
          <a:r>
            <a:rPr lang="en-US" sz="2400" i="1" kern="1200"/>
            <a:t>Better get the resume together.  We’re getting fired.”</a:t>
          </a:r>
          <a:endParaRPr lang="en-US" sz="2400" kern="1200"/>
        </a:p>
      </dsp:txBody>
      <dsp:txXfrm>
        <a:off x="1129144" y="2444453"/>
        <a:ext cx="6754029" cy="9776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AA5B9-F7A1-4C0F-BE2E-AB1BCC751953}">
      <dsp:nvSpPr>
        <dsp:cNvPr id="0" name=""/>
        <dsp:cNvSpPr/>
      </dsp:nvSpPr>
      <dsp:spPr>
        <a:xfrm>
          <a:off x="0" y="1980"/>
          <a:ext cx="7928259" cy="8980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0DF3B5-DC57-41EE-AE62-19952B3B49F2}">
      <dsp:nvSpPr>
        <dsp:cNvPr id="0" name=""/>
        <dsp:cNvSpPr/>
      </dsp:nvSpPr>
      <dsp:spPr>
        <a:xfrm>
          <a:off x="271648" y="204033"/>
          <a:ext cx="494390" cy="4939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08484D-B7FC-4399-ABAC-84FF1AB4CF2A}">
      <dsp:nvSpPr>
        <dsp:cNvPr id="0" name=""/>
        <dsp:cNvSpPr/>
      </dsp:nvSpPr>
      <dsp:spPr>
        <a:xfrm>
          <a:off x="1037688" y="1980"/>
          <a:ext cx="6874590" cy="926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10" tIns="98010" rIns="98010" bIns="98010" numCol="1" spcCol="1270" anchor="ctr" anchorCtr="0">
          <a:noAutofit/>
        </a:bodyPr>
        <a:lstStyle/>
        <a:p>
          <a:pPr marL="0" lvl="0" indent="0" algn="l" defTabSz="1066800">
            <a:lnSpc>
              <a:spcPct val="100000"/>
            </a:lnSpc>
            <a:spcBef>
              <a:spcPct val="0"/>
            </a:spcBef>
            <a:spcAft>
              <a:spcPct val="35000"/>
            </a:spcAft>
            <a:buNone/>
          </a:pPr>
          <a:r>
            <a:rPr lang="en-US" sz="2400" kern="1200" dirty="0"/>
            <a:t>A friend looks at you funny:  </a:t>
          </a:r>
        </a:p>
      </dsp:txBody>
      <dsp:txXfrm>
        <a:off x="1037688" y="1980"/>
        <a:ext cx="6874590" cy="926076"/>
      </dsp:txXfrm>
    </dsp:sp>
    <dsp:sp modelId="{C333CF2F-86AE-49BF-9D82-CD3385796BBA}">
      <dsp:nvSpPr>
        <dsp:cNvPr id="0" name=""/>
        <dsp:cNvSpPr/>
      </dsp:nvSpPr>
      <dsp:spPr>
        <a:xfrm>
          <a:off x="0" y="1159575"/>
          <a:ext cx="7928259" cy="8980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ED50DB-440D-42EC-81E4-5FD0DEFA0E50}">
      <dsp:nvSpPr>
        <dsp:cNvPr id="0" name=""/>
        <dsp:cNvSpPr/>
      </dsp:nvSpPr>
      <dsp:spPr>
        <a:xfrm>
          <a:off x="271648" y="1361628"/>
          <a:ext cx="494390" cy="4939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E66558-0EE1-4604-B352-07121CEF9EAA}">
      <dsp:nvSpPr>
        <dsp:cNvPr id="0" name=""/>
        <dsp:cNvSpPr/>
      </dsp:nvSpPr>
      <dsp:spPr>
        <a:xfrm>
          <a:off x="1037688" y="1159575"/>
          <a:ext cx="6874590" cy="926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10" tIns="98010" rIns="98010" bIns="98010" numCol="1" spcCol="1270" anchor="ctr" anchorCtr="0">
          <a:noAutofit/>
        </a:bodyPr>
        <a:lstStyle/>
        <a:p>
          <a:pPr marL="0" lvl="0" indent="0" algn="l" defTabSz="1066800">
            <a:lnSpc>
              <a:spcPct val="100000"/>
            </a:lnSpc>
            <a:spcBef>
              <a:spcPct val="0"/>
            </a:spcBef>
            <a:spcAft>
              <a:spcPct val="35000"/>
            </a:spcAft>
            <a:buNone/>
          </a:pPr>
          <a:r>
            <a:rPr lang="en-US" sz="2400" b="1" kern="1200" dirty="0"/>
            <a:t>Observer</a:t>
          </a:r>
          <a:r>
            <a:rPr lang="en-US" sz="2400" kern="1200" dirty="0"/>
            <a:t>: </a:t>
          </a:r>
          <a:r>
            <a:rPr lang="en-US" sz="2400" i="1" kern="1200" dirty="0"/>
            <a:t>‘I wonder what happened, I’ll ask if he or she wants to talk.’</a:t>
          </a:r>
          <a:endParaRPr lang="en-US" sz="2400" kern="1200" dirty="0"/>
        </a:p>
      </dsp:txBody>
      <dsp:txXfrm>
        <a:off x="1037688" y="1159575"/>
        <a:ext cx="6874590" cy="926076"/>
      </dsp:txXfrm>
    </dsp:sp>
    <dsp:sp modelId="{FFAE7ADA-DDA8-477C-AEB9-FCAF79FC0C29}">
      <dsp:nvSpPr>
        <dsp:cNvPr id="0" name=""/>
        <dsp:cNvSpPr/>
      </dsp:nvSpPr>
      <dsp:spPr>
        <a:xfrm>
          <a:off x="0" y="2317170"/>
          <a:ext cx="7928259" cy="8980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A4F6D6-3790-4B13-BF8D-60E3B08CB275}">
      <dsp:nvSpPr>
        <dsp:cNvPr id="0" name=""/>
        <dsp:cNvSpPr/>
      </dsp:nvSpPr>
      <dsp:spPr>
        <a:xfrm>
          <a:off x="271648" y="2519223"/>
          <a:ext cx="494390" cy="4939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050533-5642-484D-91AB-FDA743865364}">
      <dsp:nvSpPr>
        <dsp:cNvPr id="0" name=""/>
        <dsp:cNvSpPr/>
      </dsp:nvSpPr>
      <dsp:spPr>
        <a:xfrm>
          <a:off x="1037688" y="2317170"/>
          <a:ext cx="6874590" cy="926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10" tIns="98010" rIns="98010" bIns="98010" numCol="1" spcCol="1270" anchor="ctr" anchorCtr="0">
          <a:noAutofit/>
        </a:bodyPr>
        <a:lstStyle/>
        <a:p>
          <a:pPr marL="0" lvl="0" indent="0" algn="l" defTabSz="1066800">
            <a:lnSpc>
              <a:spcPct val="100000"/>
            </a:lnSpc>
            <a:spcBef>
              <a:spcPct val="0"/>
            </a:spcBef>
            <a:spcAft>
              <a:spcPct val="35000"/>
            </a:spcAft>
            <a:buNone/>
          </a:pPr>
          <a:r>
            <a:rPr lang="en-US" sz="2400" b="1" kern="1200" dirty="0"/>
            <a:t>Storyteller</a:t>
          </a:r>
          <a:r>
            <a:rPr lang="en-US" sz="2400" kern="1200" dirty="0"/>
            <a:t>:  </a:t>
          </a:r>
          <a:r>
            <a:rPr lang="en-US" sz="2400" i="1" kern="1200" dirty="0"/>
            <a:t>‘He or she hates me, we’re no longer friends!’ </a:t>
          </a:r>
          <a:endParaRPr lang="en-US" sz="2400" kern="1200" dirty="0"/>
        </a:p>
      </dsp:txBody>
      <dsp:txXfrm>
        <a:off x="1037688" y="2317170"/>
        <a:ext cx="6874590" cy="9260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06CB6-AC19-FD41-93E5-F4F855034AB3}">
      <dsp:nvSpPr>
        <dsp:cNvPr id="0" name=""/>
        <dsp:cNvSpPr/>
      </dsp:nvSpPr>
      <dsp:spPr>
        <a:xfrm>
          <a:off x="0" y="1671"/>
          <a:ext cx="7219037"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5D35D40A-E7A8-2C41-89AE-ACDD5013A555}">
      <dsp:nvSpPr>
        <dsp:cNvPr id="0" name=""/>
        <dsp:cNvSpPr/>
      </dsp:nvSpPr>
      <dsp:spPr>
        <a:xfrm>
          <a:off x="0" y="1671"/>
          <a:ext cx="7219037" cy="1139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a:t>You can reflect on whether these thoughts are serving you in living your best life.</a:t>
          </a:r>
          <a:endParaRPr lang="en-US" sz="2200" kern="1200"/>
        </a:p>
      </dsp:txBody>
      <dsp:txXfrm>
        <a:off x="0" y="1671"/>
        <a:ext cx="7219037" cy="1139780"/>
      </dsp:txXfrm>
    </dsp:sp>
    <dsp:sp modelId="{D6E6299B-BBCA-DF44-A8BF-631B5292B592}">
      <dsp:nvSpPr>
        <dsp:cNvPr id="0" name=""/>
        <dsp:cNvSpPr/>
      </dsp:nvSpPr>
      <dsp:spPr>
        <a:xfrm>
          <a:off x="0" y="1141451"/>
          <a:ext cx="7219037" cy="0"/>
        </a:xfrm>
        <a:prstGeom prst="line">
          <a:avLst/>
        </a:prstGeom>
        <a:gradFill rotWithShape="0">
          <a:gsLst>
            <a:gs pos="0">
              <a:schemeClr val="accent2">
                <a:hueOff val="-665368"/>
                <a:satOff val="4108"/>
                <a:lumOff val="-588"/>
                <a:alphaOff val="0"/>
                <a:tint val="98000"/>
                <a:lumMod val="114000"/>
              </a:schemeClr>
            </a:gs>
            <a:gs pos="100000">
              <a:schemeClr val="accent2">
                <a:hueOff val="-665368"/>
                <a:satOff val="4108"/>
                <a:lumOff val="-588"/>
                <a:alphaOff val="0"/>
                <a:shade val="90000"/>
                <a:lumMod val="84000"/>
              </a:schemeClr>
            </a:gs>
          </a:gsLst>
          <a:lin ang="5400000" scaled="0"/>
        </a:gradFill>
        <a:ln w="9525" cap="rnd" cmpd="sng" algn="ctr">
          <a:solidFill>
            <a:schemeClr val="accent2">
              <a:hueOff val="-665368"/>
              <a:satOff val="4108"/>
              <a:lumOff val="-588"/>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866CB6F-EE88-6D47-B5BF-871BE092E65D}">
      <dsp:nvSpPr>
        <dsp:cNvPr id="0" name=""/>
        <dsp:cNvSpPr/>
      </dsp:nvSpPr>
      <dsp:spPr>
        <a:xfrm>
          <a:off x="0" y="1141451"/>
          <a:ext cx="7219037" cy="1139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a:t>This is where mindfulness(awareness) comes in. </a:t>
          </a:r>
          <a:endParaRPr lang="en-US" sz="2200" kern="1200"/>
        </a:p>
      </dsp:txBody>
      <dsp:txXfrm>
        <a:off x="0" y="1141451"/>
        <a:ext cx="7219037" cy="1139780"/>
      </dsp:txXfrm>
    </dsp:sp>
    <dsp:sp modelId="{A3CA57FF-92C2-6A46-BD2F-C7EC87416AF0}">
      <dsp:nvSpPr>
        <dsp:cNvPr id="0" name=""/>
        <dsp:cNvSpPr/>
      </dsp:nvSpPr>
      <dsp:spPr>
        <a:xfrm>
          <a:off x="0" y="2281231"/>
          <a:ext cx="7219037" cy="0"/>
        </a:xfrm>
        <a:prstGeom prst="line">
          <a:avLst/>
        </a:prstGeom>
        <a:gradFill rotWithShape="0">
          <a:gsLst>
            <a:gs pos="0">
              <a:schemeClr val="accent2">
                <a:hueOff val="-1330735"/>
                <a:satOff val="8216"/>
                <a:lumOff val="-1176"/>
                <a:alphaOff val="0"/>
                <a:tint val="98000"/>
                <a:lumMod val="114000"/>
              </a:schemeClr>
            </a:gs>
            <a:gs pos="100000">
              <a:schemeClr val="accent2">
                <a:hueOff val="-1330735"/>
                <a:satOff val="8216"/>
                <a:lumOff val="-1176"/>
                <a:alphaOff val="0"/>
                <a:shade val="90000"/>
                <a:lumMod val="84000"/>
              </a:schemeClr>
            </a:gs>
          </a:gsLst>
          <a:lin ang="5400000" scaled="0"/>
        </a:gradFill>
        <a:ln w="9525" cap="rnd" cmpd="sng" algn="ctr">
          <a:solidFill>
            <a:schemeClr val="accent2">
              <a:hueOff val="-1330735"/>
              <a:satOff val="8216"/>
              <a:lumOff val="-1176"/>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A7AC7F4-1A2E-A64C-8DF1-59AEBC0D8419}">
      <dsp:nvSpPr>
        <dsp:cNvPr id="0" name=""/>
        <dsp:cNvSpPr/>
      </dsp:nvSpPr>
      <dsp:spPr>
        <a:xfrm>
          <a:off x="0" y="2281231"/>
          <a:ext cx="7219037" cy="1139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a:t>Mindfulness is about focusing on the concrete information we have, not getting wrapped up in interpretations. </a:t>
          </a:r>
          <a:endParaRPr lang="en-US" sz="2200" kern="1200"/>
        </a:p>
      </dsp:txBody>
      <dsp:txXfrm>
        <a:off x="0" y="2281231"/>
        <a:ext cx="7219037" cy="11397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6EDB0-8EB2-416A-9211-3E3B095C5CA2}">
      <dsp:nvSpPr>
        <dsp:cNvPr id="0" name=""/>
        <dsp:cNvSpPr/>
      </dsp:nvSpPr>
      <dsp:spPr>
        <a:xfrm>
          <a:off x="0" y="1506"/>
          <a:ext cx="7831016" cy="6983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1EF4AD-D2C0-42AE-B674-0EB78CB79AD4}">
      <dsp:nvSpPr>
        <dsp:cNvPr id="0" name=""/>
        <dsp:cNvSpPr/>
      </dsp:nvSpPr>
      <dsp:spPr>
        <a:xfrm>
          <a:off x="211236" y="158624"/>
          <a:ext cx="384065" cy="3840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CAA6B00-5911-4890-97DD-FB811B2DEDB9}">
      <dsp:nvSpPr>
        <dsp:cNvPr id="0" name=""/>
        <dsp:cNvSpPr/>
      </dsp:nvSpPr>
      <dsp:spPr>
        <a:xfrm>
          <a:off x="806538" y="1506"/>
          <a:ext cx="6988471" cy="763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32" tIns="80832" rIns="80832" bIns="80832" numCol="1" spcCol="1270" anchor="ctr" anchorCtr="0">
          <a:noAutofit/>
        </a:bodyPr>
        <a:lstStyle/>
        <a:p>
          <a:pPr marL="0" lvl="0" indent="0" algn="l" defTabSz="622300">
            <a:lnSpc>
              <a:spcPct val="100000"/>
            </a:lnSpc>
            <a:spcBef>
              <a:spcPct val="0"/>
            </a:spcBef>
            <a:spcAft>
              <a:spcPct val="35000"/>
            </a:spcAft>
            <a:buNone/>
          </a:pPr>
          <a:r>
            <a:rPr lang="en-US" sz="1400" kern="1200" dirty="0"/>
            <a:t>We all have an innate ability to learn how to manage stress and become more resilient by being aware of our thoughts and reflecting on those thoughts.  </a:t>
          </a:r>
        </a:p>
      </dsp:txBody>
      <dsp:txXfrm>
        <a:off x="806538" y="1506"/>
        <a:ext cx="6988471" cy="763767"/>
      </dsp:txXfrm>
    </dsp:sp>
    <dsp:sp modelId="{4E2451C2-8B16-478F-B10D-44933350D25B}">
      <dsp:nvSpPr>
        <dsp:cNvPr id="0" name=""/>
        <dsp:cNvSpPr/>
      </dsp:nvSpPr>
      <dsp:spPr>
        <a:xfrm>
          <a:off x="0" y="956216"/>
          <a:ext cx="7831016" cy="6983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B7FD2C-84D5-4F76-A5E2-713BCC5521AB}">
      <dsp:nvSpPr>
        <dsp:cNvPr id="0" name=""/>
        <dsp:cNvSpPr/>
      </dsp:nvSpPr>
      <dsp:spPr>
        <a:xfrm>
          <a:off x="211236" y="1113334"/>
          <a:ext cx="384065" cy="3840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12A3FB4-AA86-4536-BC2E-5E43D9D561ED}">
      <dsp:nvSpPr>
        <dsp:cNvPr id="0" name=""/>
        <dsp:cNvSpPr/>
      </dsp:nvSpPr>
      <dsp:spPr>
        <a:xfrm>
          <a:off x="806538" y="956216"/>
          <a:ext cx="6988471" cy="763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32" tIns="80832" rIns="80832" bIns="80832" numCol="1" spcCol="1270" anchor="ctr" anchorCtr="0">
          <a:noAutofit/>
        </a:bodyPr>
        <a:lstStyle/>
        <a:p>
          <a:pPr marL="0" lvl="0" indent="0" algn="l" defTabSz="622300">
            <a:lnSpc>
              <a:spcPct val="100000"/>
            </a:lnSpc>
            <a:spcBef>
              <a:spcPct val="0"/>
            </a:spcBef>
            <a:spcAft>
              <a:spcPct val="35000"/>
            </a:spcAft>
            <a:buNone/>
          </a:pPr>
          <a:r>
            <a:rPr lang="en-US" sz="1400" kern="1200"/>
            <a:t>Are these thoughts realistic/true/creditable/accurate/rational/sensible?  </a:t>
          </a:r>
        </a:p>
      </dsp:txBody>
      <dsp:txXfrm>
        <a:off x="806538" y="956216"/>
        <a:ext cx="6988471" cy="763767"/>
      </dsp:txXfrm>
    </dsp:sp>
    <dsp:sp modelId="{A4858557-BBD4-42F5-A898-3EC795BC67A8}">
      <dsp:nvSpPr>
        <dsp:cNvPr id="0" name=""/>
        <dsp:cNvSpPr/>
      </dsp:nvSpPr>
      <dsp:spPr>
        <a:xfrm>
          <a:off x="0" y="1910925"/>
          <a:ext cx="7831016" cy="6983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60DB57-0C5D-41FD-9708-30BA8F45A86F}">
      <dsp:nvSpPr>
        <dsp:cNvPr id="0" name=""/>
        <dsp:cNvSpPr/>
      </dsp:nvSpPr>
      <dsp:spPr>
        <a:xfrm>
          <a:off x="211236" y="2068043"/>
          <a:ext cx="384065" cy="3840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83D5283-72B5-452B-BDC3-937A902AF64C}">
      <dsp:nvSpPr>
        <dsp:cNvPr id="0" name=""/>
        <dsp:cNvSpPr/>
      </dsp:nvSpPr>
      <dsp:spPr>
        <a:xfrm>
          <a:off x="806538" y="1910925"/>
          <a:ext cx="6988471" cy="763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32" tIns="80832" rIns="80832" bIns="80832" numCol="1" spcCol="1270" anchor="ctr" anchorCtr="0">
          <a:noAutofit/>
        </a:bodyPr>
        <a:lstStyle/>
        <a:p>
          <a:pPr marL="0" lvl="0" indent="0" algn="l" defTabSz="622300">
            <a:lnSpc>
              <a:spcPct val="100000"/>
            </a:lnSpc>
            <a:spcBef>
              <a:spcPct val="0"/>
            </a:spcBef>
            <a:spcAft>
              <a:spcPct val="35000"/>
            </a:spcAft>
            <a:buNone/>
          </a:pPr>
          <a:r>
            <a:rPr lang="en-US" sz="1400" kern="1200"/>
            <a:t>Both yes and no are correct</a:t>
          </a:r>
        </a:p>
      </dsp:txBody>
      <dsp:txXfrm>
        <a:off x="806538" y="1910925"/>
        <a:ext cx="6988471" cy="763767"/>
      </dsp:txXfrm>
    </dsp:sp>
    <dsp:sp modelId="{9245BB43-4E83-41E5-BF1B-E60E4802AE44}">
      <dsp:nvSpPr>
        <dsp:cNvPr id="0" name=""/>
        <dsp:cNvSpPr/>
      </dsp:nvSpPr>
      <dsp:spPr>
        <a:xfrm>
          <a:off x="0" y="2865634"/>
          <a:ext cx="7831016" cy="6983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B884AA-2238-47D7-8A14-BFBDEE1FF04E}">
      <dsp:nvSpPr>
        <dsp:cNvPr id="0" name=""/>
        <dsp:cNvSpPr/>
      </dsp:nvSpPr>
      <dsp:spPr>
        <a:xfrm>
          <a:off x="211236" y="3022752"/>
          <a:ext cx="384065" cy="3840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15B7B0-8589-4626-B981-E0622666FCF7}">
      <dsp:nvSpPr>
        <dsp:cNvPr id="0" name=""/>
        <dsp:cNvSpPr/>
      </dsp:nvSpPr>
      <dsp:spPr>
        <a:xfrm>
          <a:off x="806538" y="2865634"/>
          <a:ext cx="6988471" cy="763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32" tIns="80832" rIns="80832" bIns="80832" numCol="1" spcCol="1270" anchor="ctr" anchorCtr="0">
          <a:noAutofit/>
        </a:bodyPr>
        <a:lstStyle/>
        <a:p>
          <a:pPr marL="0" lvl="0" indent="0" algn="l" defTabSz="622300">
            <a:lnSpc>
              <a:spcPct val="100000"/>
            </a:lnSpc>
            <a:spcBef>
              <a:spcPct val="0"/>
            </a:spcBef>
            <a:spcAft>
              <a:spcPct val="35000"/>
            </a:spcAft>
            <a:buNone/>
          </a:pPr>
          <a:r>
            <a:rPr lang="en-US" sz="1400" kern="1200"/>
            <a:t>By reflection we can better take care of self through self-compassion and asking ourselves what we need right now, in this moment.</a:t>
          </a:r>
        </a:p>
      </dsp:txBody>
      <dsp:txXfrm>
        <a:off x="806538" y="2865634"/>
        <a:ext cx="6988471" cy="7637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95C84-AD7E-1F40-A0D9-7F8BA0FEED9D}">
      <dsp:nvSpPr>
        <dsp:cNvPr id="0" name=""/>
        <dsp:cNvSpPr/>
      </dsp:nvSpPr>
      <dsp:spPr>
        <a:xfrm>
          <a:off x="0" y="0"/>
          <a:ext cx="4793456"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604BB8-339C-3D45-855C-DF96AECED1AE}">
      <dsp:nvSpPr>
        <dsp:cNvPr id="0" name=""/>
        <dsp:cNvSpPr/>
      </dsp:nvSpPr>
      <dsp:spPr>
        <a:xfrm>
          <a:off x="0" y="0"/>
          <a:ext cx="4793456"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t>Listen to your thoughts as you go about your day and contradict dramatic assumptions.</a:t>
          </a:r>
          <a:endParaRPr lang="en-US" sz="2000" kern="1200" dirty="0"/>
        </a:p>
      </dsp:txBody>
      <dsp:txXfrm>
        <a:off x="0" y="0"/>
        <a:ext cx="4793456" cy="1311671"/>
      </dsp:txXfrm>
    </dsp:sp>
    <dsp:sp modelId="{CA59ACE4-A4C0-1147-9712-CC4417816E5D}">
      <dsp:nvSpPr>
        <dsp:cNvPr id="0" name=""/>
        <dsp:cNvSpPr/>
      </dsp:nvSpPr>
      <dsp:spPr>
        <a:xfrm>
          <a:off x="0" y="1311671"/>
          <a:ext cx="4793456"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F7A09C-C1DB-CE4C-9D32-7AD7C3E482D2}">
      <dsp:nvSpPr>
        <dsp:cNvPr id="0" name=""/>
        <dsp:cNvSpPr/>
      </dsp:nvSpPr>
      <dsp:spPr>
        <a:xfrm>
          <a:off x="0" y="1311671"/>
          <a:ext cx="4793456"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t>Look for other ways a situation can be interpreted.  Is this truly about you?</a:t>
          </a:r>
          <a:endParaRPr lang="en-US" sz="2000" kern="1200" dirty="0"/>
        </a:p>
      </dsp:txBody>
      <dsp:txXfrm>
        <a:off x="0" y="1311671"/>
        <a:ext cx="4793456" cy="1311671"/>
      </dsp:txXfrm>
    </dsp:sp>
    <dsp:sp modelId="{291F59D4-FA5D-C641-9847-CEB457783302}">
      <dsp:nvSpPr>
        <dsp:cNvPr id="0" name=""/>
        <dsp:cNvSpPr/>
      </dsp:nvSpPr>
      <dsp:spPr>
        <a:xfrm>
          <a:off x="0" y="2623343"/>
          <a:ext cx="4793456"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C0FA1E-5CC0-DE46-BBE9-D7FECCB41A02}">
      <dsp:nvSpPr>
        <dsp:cNvPr id="0" name=""/>
        <dsp:cNvSpPr/>
      </dsp:nvSpPr>
      <dsp:spPr>
        <a:xfrm>
          <a:off x="0" y="2623343"/>
          <a:ext cx="4793456"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a:t>The more you practice, the more often your brain is using these “positive pathways” to solve a problem. </a:t>
          </a:r>
          <a:endParaRPr lang="en-US" sz="2000" kern="1200"/>
        </a:p>
      </dsp:txBody>
      <dsp:txXfrm>
        <a:off x="0" y="2623343"/>
        <a:ext cx="4793456" cy="1311671"/>
      </dsp:txXfrm>
    </dsp:sp>
    <dsp:sp modelId="{49753F30-F251-7C4A-95A5-D77A413BCA70}">
      <dsp:nvSpPr>
        <dsp:cNvPr id="0" name=""/>
        <dsp:cNvSpPr/>
      </dsp:nvSpPr>
      <dsp:spPr>
        <a:xfrm>
          <a:off x="0" y="3935015"/>
          <a:ext cx="4793456"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C597C4-9FE2-D44B-A6C3-89122430BFF2}">
      <dsp:nvSpPr>
        <dsp:cNvPr id="0" name=""/>
        <dsp:cNvSpPr/>
      </dsp:nvSpPr>
      <dsp:spPr>
        <a:xfrm>
          <a:off x="0" y="3935015"/>
          <a:ext cx="4793456"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a:t>Eventually, this becomes a habit and storytelling starts to rewire in a more positive, mindful way.</a:t>
          </a:r>
          <a:endParaRPr lang="en-US" sz="2000" kern="1200"/>
        </a:p>
      </dsp:txBody>
      <dsp:txXfrm>
        <a:off x="0" y="3935015"/>
        <a:ext cx="4793456" cy="13116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FC102-8AFA-324B-A532-A1F9B59C6099}">
      <dsp:nvSpPr>
        <dsp:cNvPr id="0" name=""/>
        <dsp:cNvSpPr/>
      </dsp:nvSpPr>
      <dsp:spPr>
        <a:xfrm>
          <a:off x="6551" y="469094"/>
          <a:ext cx="2592703" cy="777810"/>
        </a:xfrm>
        <a:prstGeom prst="chevron">
          <a:avLst>
            <a:gd name="adj" fmla="val 30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38" tIns="96038" rIns="96038" bIns="96038" numCol="1" spcCol="1270" anchor="ctr" anchorCtr="0">
          <a:noAutofit/>
        </a:bodyPr>
        <a:lstStyle/>
        <a:p>
          <a:pPr marL="0" lvl="0" indent="0" algn="ctr" defTabSz="1244600">
            <a:lnSpc>
              <a:spcPct val="90000"/>
            </a:lnSpc>
            <a:spcBef>
              <a:spcPct val="0"/>
            </a:spcBef>
            <a:spcAft>
              <a:spcPct val="35000"/>
            </a:spcAft>
            <a:buNone/>
          </a:pPr>
          <a:r>
            <a:rPr lang="en-US" sz="2800" kern="1200"/>
            <a:t>Meditate</a:t>
          </a:r>
        </a:p>
      </dsp:txBody>
      <dsp:txXfrm>
        <a:off x="239894" y="469094"/>
        <a:ext cx="2126017" cy="777810"/>
      </dsp:txXfrm>
    </dsp:sp>
    <dsp:sp modelId="{1070606B-92FA-3944-828B-A84E1836B54A}">
      <dsp:nvSpPr>
        <dsp:cNvPr id="0" name=""/>
        <dsp:cNvSpPr/>
      </dsp:nvSpPr>
      <dsp:spPr>
        <a:xfrm>
          <a:off x="6551" y="1246904"/>
          <a:ext cx="2359359" cy="1771292"/>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442" tIns="186442" rIns="186442" bIns="372884" numCol="1" spcCol="1270" anchor="t" anchorCtr="0">
          <a:noAutofit/>
        </a:bodyPr>
        <a:lstStyle/>
        <a:p>
          <a:pPr marL="0" lvl="0" indent="0" algn="l" defTabSz="488950">
            <a:lnSpc>
              <a:spcPct val="90000"/>
            </a:lnSpc>
            <a:spcBef>
              <a:spcPct val="0"/>
            </a:spcBef>
            <a:spcAft>
              <a:spcPct val="35000"/>
            </a:spcAft>
            <a:buNone/>
          </a:pPr>
          <a:r>
            <a:rPr lang="en-US" sz="1100" kern="1200"/>
            <a:t>Meditate – reduces stress, calms the mind and increases</a:t>
          </a:r>
        </a:p>
        <a:p>
          <a:pPr marL="0" lvl="0" indent="0" algn="l" defTabSz="488950">
            <a:lnSpc>
              <a:spcPct val="90000"/>
            </a:lnSpc>
            <a:spcBef>
              <a:spcPct val="0"/>
            </a:spcBef>
            <a:spcAft>
              <a:spcPct val="35000"/>
            </a:spcAft>
            <a:buNone/>
          </a:pPr>
          <a:r>
            <a:rPr lang="en-US" sz="1100" kern="1200" dirty="0"/>
            <a:t>inner peace, be in the moment.</a:t>
          </a:r>
        </a:p>
      </dsp:txBody>
      <dsp:txXfrm>
        <a:off x="6551" y="1246904"/>
        <a:ext cx="2359359" cy="1771292"/>
      </dsp:txXfrm>
    </dsp:sp>
    <dsp:sp modelId="{B29A792B-DBAA-474C-903E-427D9CF8964D}">
      <dsp:nvSpPr>
        <dsp:cNvPr id="0" name=""/>
        <dsp:cNvSpPr/>
      </dsp:nvSpPr>
      <dsp:spPr>
        <a:xfrm>
          <a:off x="2560721" y="469094"/>
          <a:ext cx="2592703" cy="777810"/>
        </a:xfrm>
        <a:prstGeom prst="chevron">
          <a:avLst>
            <a:gd name="adj" fmla="val 30000"/>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38" tIns="96038" rIns="96038" bIns="96038" numCol="1" spcCol="1270" anchor="ctr" anchorCtr="0">
          <a:noAutofit/>
        </a:bodyPr>
        <a:lstStyle/>
        <a:p>
          <a:pPr marL="0" lvl="0" indent="0" algn="ctr" defTabSz="1244600">
            <a:lnSpc>
              <a:spcPct val="90000"/>
            </a:lnSpc>
            <a:spcBef>
              <a:spcPct val="0"/>
            </a:spcBef>
            <a:spcAft>
              <a:spcPct val="35000"/>
            </a:spcAft>
            <a:buNone/>
          </a:pPr>
          <a:r>
            <a:rPr lang="en-US" sz="2800" kern="1200"/>
            <a:t>Notice</a:t>
          </a:r>
        </a:p>
      </dsp:txBody>
      <dsp:txXfrm>
        <a:off x="2794064" y="469094"/>
        <a:ext cx="2126017" cy="777810"/>
      </dsp:txXfrm>
    </dsp:sp>
    <dsp:sp modelId="{09BF95FA-667A-874C-84A6-CB4FC7980A56}">
      <dsp:nvSpPr>
        <dsp:cNvPr id="0" name=""/>
        <dsp:cNvSpPr/>
      </dsp:nvSpPr>
      <dsp:spPr>
        <a:xfrm>
          <a:off x="2560721" y="1246904"/>
          <a:ext cx="2359359" cy="1771292"/>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442" tIns="186442" rIns="186442" bIns="372884" numCol="1" spcCol="1270" anchor="t" anchorCtr="0">
          <a:noAutofit/>
        </a:bodyPr>
        <a:lstStyle/>
        <a:p>
          <a:pPr marL="0" lvl="0" indent="0" algn="l" defTabSz="488950">
            <a:lnSpc>
              <a:spcPct val="90000"/>
            </a:lnSpc>
            <a:spcBef>
              <a:spcPct val="0"/>
            </a:spcBef>
            <a:spcAft>
              <a:spcPct val="35000"/>
            </a:spcAft>
            <a:buNone/>
          </a:pPr>
          <a:r>
            <a:rPr lang="en-US" sz="1100" kern="1200"/>
            <a:t>Notice what you are doing and how it feels (For example:</a:t>
          </a:r>
        </a:p>
        <a:p>
          <a:pPr marL="0" lvl="0" indent="0" algn="l" defTabSz="488950">
            <a:lnSpc>
              <a:spcPct val="90000"/>
            </a:lnSpc>
            <a:spcBef>
              <a:spcPct val="0"/>
            </a:spcBef>
            <a:spcAft>
              <a:spcPct val="35000"/>
            </a:spcAft>
            <a:buNone/>
          </a:pPr>
          <a:r>
            <a:rPr lang="en-US" sz="1100" kern="1200"/>
            <a:t>next time you’re washing the dishes, think about what the</a:t>
          </a:r>
        </a:p>
        <a:p>
          <a:pPr marL="0" lvl="0" indent="0" algn="l" defTabSz="488950">
            <a:lnSpc>
              <a:spcPct val="90000"/>
            </a:lnSpc>
            <a:spcBef>
              <a:spcPct val="0"/>
            </a:spcBef>
            <a:spcAft>
              <a:spcPct val="35000"/>
            </a:spcAft>
            <a:buNone/>
          </a:pPr>
          <a:r>
            <a:rPr lang="en-US" sz="1100" kern="1200"/>
            <a:t>soap and water feels like on your hands).</a:t>
          </a:r>
        </a:p>
      </dsp:txBody>
      <dsp:txXfrm>
        <a:off x="2560721" y="1246904"/>
        <a:ext cx="2359359" cy="1771292"/>
      </dsp:txXfrm>
    </dsp:sp>
    <dsp:sp modelId="{0D7643B0-8A92-B040-8459-D867B3B28AD3}">
      <dsp:nvSpPr>
        <dsp:cNvPr id="0" name=""/>
        <dsp:cNvSpPr/>
      </dsp:nvSpPr>
      <dsp:spPr>
        <a:xfrm>
          <a:off x="5114891" y="469094"/>
          <a:ext cx="2592703" cy="777810"/>
        </a:xfrm>
        <a:prstGeom prst="chevron">
          <a:avLst>
            <a:gd name="adj" fmla="val 30000"/>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38" tIns="96038" rIns="96038" bIns="96038" numCol="1" spcCol="1270" anchor="ctr" anchorCtr="0">
          <a:noAutofit/>
        </a:bodyPr>
        <a:lstStyle/>
        <a:p>
          <a:pPr marL="0" lvl="0" indent="0" algn="ctr" defTabSz="1244600">
            <a:lnSpc>
              <a:spcPct val="90000"/>
            </a:lnSpc>
            <a:spcBef>
              <a:spcPct val="0"/>
            </a:spcBef>
            <a:spcAft>
              <a:spcPct val="35000"/>
            </a:spcAft>
            <a:buNone/>
          </a:pPr>
          <a:r>
            <a:rPr lang="en-US" sz="2800" kern="1200"/>
            <a:t>Stop</a:t>
          </a:r>
        </a:p>
      </dsp:txBody>
      <dsp:txXfrm>
        <a:off x="5348234" y="469094"/>
        <a:ext cx="2126017" cy="777810"/>
      </dsp:txXfrm>
    </dsp:sp>
    <dsp:sp modelId="{1CD6CB8A-5554-974E-A0AA-0193A97685B8}">
      <dsp:nvSpPr>
        <dsp:cNvPr id="0" name=""/>
        <dsp:cNvSpPr/>
      </dsp:nvSpPr>
      <dsp:spPr>
        <a:xfrm>
          <a:off x="5114891" y="1246904"/>
          <a:ext cx="2359359" cy="1771292"/>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442" tIns="186442" rIns="186442" bIns="372884" numCol="1" spcCol="1270" anchor="t" anchorCtr="0">
          <a:noAutofit/>
        </a:bodyPr>
        <a:lstStyle/>
        <a:p>
          <a:pPr marL="0" lvl="0" indent="0" algn="l" defTabSz="488950">
            <a:lnSpc>
              <a:spcPct val="90000"/>
            </a:lnSpc>
            <a:spcBef>
              <a:spcPct val="0"/>
            </a:spcBef>
            <a:spcAft>
              <a:spcPct val="35000"/>
            </a:spcAft>
            <a:buNone/>
          </a:pPr>
          <a:r>
            <a:rPr lang="en-US" sz="1100" kern="1200" dirty="0"/>
            <a:t>Most importantly: Stop multi-tasking </a:t>
          </a:r>
        </a:p>
      </dsp:txBody>
      <dsp:txXfrm>
        <a:off x="5114891" y="1246904"/>
        <a:ext cx="2359359" cy="17712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BE214-0867-2447-B1EB-5B7945F0A6CA}">
      <dsp:nvSpPr>
        <dsp:cNvPr id="0" name=""/>
        <dsp:cNvSpPr/>
      </dsp:nvSpPr>
      <dsp:spPr>
        <a:xfrm>
          <a:off x="881" y="566028"/>
          <a:ext cx="3093117" cy="1964129"/>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D8B5FA9-7691-774E-A1EC-0E911DD62374}">
      <dsp:nvSpPr>
        <dsp:cNvPr id="0" name=""/>
        <dsp:cNvSpPr/>
      </dsp:nvSpPr>
      <dsp:spPr>
        <a:xfrm>
          <a:off x="344560" y="892524"/>
          <a:ext cx="3093117" cy="1964129"/>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Self-care is our ability as human beings to function effectively in the world while meeting the multiple challenges of daily life with a sense of energy, vitality, and confidence</a:t>
          </a:r>
          <a:endParaRPr lang="en-US" sz="1700" kern="1200"/>
        </a:p>
      </dsp:txBody>
      <dsp:txXfrm>
        <a:off x="402087" y="950051"/>
        <a:ext cx="2978063" cy="1849075"/>
      </dsp:txXfrm>
    </dsp:sp>
    <dsp:sp modelId="{C43C2859-A902-6B4B-8F66-553729E50331}">
      <dsp:nvSpPr>
        <dsp:cNvPr id="0" name=""/>
        <dsp:cNvSpPr/>
      </dsp:nvSpPr>
      <dsp:spPr>
        <a:xfrm>
          <a:off x="3781358" y="566028"/>
          <a:ext cx="3093117" cy="1964129"/>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F80A01BE-21D9-4441-96B0-371B5A2A3B3F}">
      <dsp:nvSpPr>
        <dsp:cNvPr id="0" name=""/>
        <dsp:cNvSpPr/>
      </dsp:nvSpPr>
      <dsp:spPr>
        <a:xfrm>
          <a:off x="4125038" y="892524"/>
          <a:ext cx="3093117" cy="1964129"/>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Self-care is important for your physical health as well as your mental, spiritual, and lifestyle health.  It requires active engagement</a:t>
          </a:r>
          <a:endParaRPr lang="en-US" sz="1700" kern="1200" dirty="0"/>
        </a:p>
      </dsp:txBody>
      <dsp:txXfrm>
        <a:off x="4182565" y="950051"/>
        <a:ext cx="2978063" cy="18490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35C7-0BCE-8243-9191-8B2622EA44D4}">
      <dsp:nvSpPr>
        <dsp:cNvPr id="0" name=""/>
        <dsp:cNvSpPr/>
      </dsp:nvSpPr>
      <dsp:spPr>
        <a:xfrm>
          <a:off x="0" y="1507"/>
          <a:ext cx="7219037"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FC21E6-98E0-6D46-8C9E-CE6BD8155B7C}">
      <dsp:nvSpPr>
        <dsp:cNvPr id="0" name=""/>
        <dsp:cNvSpPr/>
      </dsp:nvSpPr>
      <dsp:spPr>
        <a:xfrm>
          <a:off x="0" y="1507"/>
          <a:ext cx="7219037" cy="1027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i="0" kern="1200" dirty="0"/>
            <a:t>Without self-care, relationships can suffer</a:t>
          </a:r>
          <a:endParaRPr lang="en-US" sz="2600" kern="1200" dirty="0"/>
        </a:p>
      </dsp:txBody>
      <dsp:txXfrm>
        <a:off x="0" y="1507"/>
        <a:ext cx="7219037" cy="1027815"/>
      </dsp:txXfrm>
    </dsp:sp>
    <dsp:sp modelId="{8BFF4524-9E3C-D345-9705-3C71D8DC2DF8}">
      <dsp:nvSpPr>
        <dsp:cNvPr id="0" name=""/>
        <dsp:cNvSpPr/>
      </dsp:nvSpPr>
      <dsp:spPr>
        <a:xfrm>
          <a:off x="0" y="1029322"/>
          <a:ext cx="7219037" cy="0"/>
        </a:xfrm>
        <a:prstGeom prst="line">
          <a:avLst/>
        </a:prstGeom>
        <a:solidFill>
          <a:schemeClr val="accent5">
            <a:hueOff val="-1313969"/>
            <a:satOff val="-8924"/>
            <a:lumOff val="-3726"/>
            <a:alphaOff val="0"/>
          </a:schemeClr>
        </a:solidFill>
        <a:ln w="19050" cap="rnd" cmpd="sng" algn="ctr">
          <a:solidFill>
            <a:schemeClr val="accent5">
              <a:hueOff val="-1313969"/>
              <a:satOff val="-8924"/>
              <a:lumOff val="-37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B93CF7-8A41-5646-BE72-FE95CA5E27B3}">
      <dsp:nvSpPr>
        <dsp:cNvPr id="0" name=""/>
        <dsp:cNvSpPr/>
      </dsp:nvSpPr>
      <dsp:spPr>
        <a:xfrm>
          <a:off x="0" y="1029322"/>
          <a:ext cx="7219037" cy="1027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i="0" kern="1200" dirty="0"/>
            <a:t>Self-care makes us more effective and energetic </a:t>
          </a:r>
          <a:endParaRPr lang="en-US" sz="2600" kern="1200" dirty="0"/>
        </a:p>
      </dsp:txBody>
      <dsp:txXfrm>
        <a:off x="0" y="1029322"/>
        <a:ext cx="7219037" cy="1027815"/>
      </dsp:txXfrm>
    </dsp:sp>
    <dsp:sp modelId="{35CE7616-9F7C-8443-B2C2-C2F5BC4A8BAA}">
      <dsp:nvSpPr>
        <dsp:cNvPr id="0" name=""/>
        <dsp:cNvSpPr/>
      </dsp:nvSpPr>
      <dsp:spPr>
        <a:xfrm>
          <a:off x="0" y="2057138"/>
          <a:ext cx="7219037" cy="0"/>
        </a:xfrm>
        <a:prstGeom prst="line">
          <a:avLst/>
        </a:prstGeom>
        <a:solidFill>
          <a:schemeClr val="accent5">
            <a:hueOff val="-2627937"/>
            <a:satOff val="-17848"/>
            <a:lumOff val="-7451"/>
            <a:alphaOff val="0"/>
          </a:schemeClr>
        </a:solidFill>
        <a:ln w="19050" cap="rnd" cmpd="sng" algn="ctr">
          <a:solidFill>
            <a:schemeClr val="accent5">
              <a:hueOff val="-2627937"/>
              <a:satOff val="-17848"/>
              <a:lumOff val="-74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2A1AAA-CDD9-5143-959E-A31317AE6D33}">
      <dsp:nvSpPr>
        <dsp:cNvPr id="0" name=""/>
        <dsp:cNvSpPr/>
      </dsp:nvSpPr>
      <dsp:spPr>
        <a:xfrm>
          <a:off x="0" y="2057138"/>
          <a:ext cx="7219037" cy="1027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i="0" kern="1200"/>
            <a:t>Self-care produces positive feelings, which improve confidence and self-esteem too</a:t>
          </a:r>
          <a:endParaRPr lang="en-US" sz="2600" kern="1200"/>
        </a:p>
      </dsp:txBody>
      <dsp:txXfrm>
        <a:off x="0" y="2057138"/>
        <a:ext cx="7219037" cy="10278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C97157-1CAE-F444-8EB3-011787875960}" type="datetimeFigureOut">
              <a:rPr lang="en-US" smtClean="0"/>
              <a:t>8/3/2021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C913F9-F468-884B-9A21-C914C0FCF794}" type="slidenum">
              <a:rPr lang="en-US" smtClean="0"/>
              <a:t>‹#›</a:t>
            </a:fld>
            <a:endParaRPr lang="en-US"/>
          </a:p>
        </p:txBody>
      </p:sp>
    </p:spTree>
    <p:extLst>
      <p:ext uri="{BB962C8B-B14F-4D97-AF65-F5344CB8AC3E}">
        <p14:creationId xmlns:p14="http://schemas.microsoft.com/office/powerpoint/2010/main" val="2137822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ealth.harvard.edu/blog/right-brainleft-brain-right-2017082512222" TargetMode="External"/><Relationship Id="rId7" Type="http://schemas.openxmlformats.org/officeDocument/2006/relationships/hyperlink" Target="https://medicalxpress.com/news/2018-06-left-center-emotion-brain.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ncbi.nlm.nih.gov/pmc/articles/PMC3897366/" TargetMode="External"/><Relationship Id="rId5" Type="http://schemas.openxmlformats.org/officeDocument/2006/relationships/hyperlink" Target="https://www.psychologytoday.com/us/blog/the-athletes-way/201712/left-brain-right-brain-study-debunks-decades-old-neuromyth" TargetMode="External"/><Relationship Id="rId4" Type="http://schemas.openxmlformats.org/officeDocument/2006/relationships/hyperlink" Target="https://www.apa.org/monitor/2013/11/right-brained"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Share Bonce Back Project history (see BBP beginnings in training manual) – started in 2015 in Wright County Mn after the loss of 2 local physicians</a:t>
            </a:r>
          </a:p>
          <a:p>
            <a:endParaRPr lang="en-US" dirty="0"/>
          </a:p>
        </p:txBody>
      </p:sp>
      <p:sp>
        <p:nvSpPr>
          <p:cNvPr id="4" name="Slide Number Placeholder 3"/>
          <p:cNvSpPr>
            <a:spLocks noGrp="1"/>
          </p:cNvSpPr>
          <p:nvPr>
            <p:ph type="sldNum" sz="quarter" idx="5"/>
          </p:nvPr>
        </p:nvSpPr>
        <p:spPr/>
        <p:txBody>
          <a:bodyPr/>
          <a:lstStyle/>
          <a:p>
            <a:fld id="{44C913F9-F468-884B-9A21-C914C0FCF794}" type="slidenum">
              <a:rPr lang="en-US" smtClean="0"/>
              <a:t>1</a:t>
            </a:fld>
            <a:endParaRPr lang="en-US"/>
          </a:p>
        </p:txBody>
      </p:sp>
    </p:spTree>
    <p:extLst>
      <p:ext uri="{BB962C8B-B14F-4D97-AF65-F5344CB8AC3E}">
        <p14:creationId xmlns:p14="http://schemas.microsoft.com/office/powerpoint/2010/main" val="3497801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Happiness Set Point comes from 3 different places:</a:t>
            </a:r>
          </a:p>
          <a:p>
            <a:r>
              <a:rPr lang="en-US" dirty="0"/>
              <a:t>50% Genetics – inherited from your parents</a:t>
            </a:r>
          </a:p>
          <a:p>
            <a:r>
              <a:rPr lang="en-US" dirty="0"/>
              <a:t>10% Life Circumstances – rich or poor, beautiful or average, employed or unemployed, nice car or regular car, etc. (look into your own life and think how much time and energy we spend on trying to change this category)</a:t>
            </a:r>
          </a:p>
          <a:p>
            <a:r>
              <a:rPr lang="en-US" dirty="0"/>
              <a:t>40% Thoughts, actions, values – we all need to work to gain more knowledge on these matters.  By changing our thoughts, actions and values (our intentional activities and choices that we make) that is where we can find ways to increase our happiness.</a:t>
            </a:r>
          </a:p>
          <a:p>
            <a:endParaRPr lang="en-US" dirty="0"/>
          </a:p>
          <a:p>
            <a:r>
              <a:rPr lang="en-US" dirty="0"/>
              <a:t>http://thoughtmedicine.com/2010/05/7-simple-ways-to-raise-your-happiness-set-point/</a:t>
            </a:r>
          </a:p>
        </p:txBody>
      </p:sp>
      <p:sp>
        <p:nvSpPr>
          <p:cNvPr id="4" name="Slide Number Placeholder 3"/>
          <p:cNvSpPr>
            <a:spLocks noGrp="1"/>
          </p:cNvSpPr>
          <p:nvPr>
            <p:ph type="sldNum" sz="quarter" idx="10"/>
          </p:nvPr>
        </p:nvSpPr>
        <p:spPr/>
        <p:txBody>
          <a:bodyPr/>
          <a:lstStyle/>
          <a:p>
            <a:fld id="{6A1ACAC2-397A-4226-8BD8-A94627A7AD62}" type="slidenum">
              <a:rPr lang="en-US" smtClean="0"/>
              <a:t>11</a:t>
            </a:fld>
            <a:endParaRPr lang="en-US"/>
          </a:p>
        </p:txBody>
      </p:sp>
    </p:spTree>
    <p:extLst>
      <p:ext uri="{BB962C8B-B14F-4D97-AF65-F5344CB8AC3E}">
        <p14:creationId xmlns:p14="http://schemas.microsoft.com/office/powerpoint/2010/main" val="3637722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ask….are you Mind Full or Mindful?  I think that most of us fall somewhere in between, but can we work to get better at being mindful?</a:t>
            </a:r>
          </a:p>
        </p:txBody>
      </p:sp>
      <p:sp>
        <p:nvSpPr>
          <p:cNvPr id="4" name="Slide Number Placeholder 3"/>
          <p:cNvSpPr>
            <a:spLocks noGrp="1"/>
          </p:cNvSpPr>
          <p:nvPr>
            <p:ph type="sldNum" sz="quarter" idx="5"/>
          </p:nvPr>
        </p:nvSpPr>
        <p:spPr/>
        <p:txBody>
          <a:bodyPr/>
          <a:lstStyle/>
          <a:p>
            <a:fld id="{44C913F9-F468-884B-9A21-C914C0FCF794}" type="slidenum">
              <a:rPr lang="en-US" smtClean="0"/>
              <a:t>12</a:t>
            </a:fld>
            <a:endParaRPr lang="en-US"/>
          </a:p>
        </p:txBody>
      </p:sp>
    </p:spTree>
    <p:extLst>
      <p:ext uri="{BB962C8B-B14F-4D97-AF65-F5344CB8AC3E}">
        <p14:creationId xmlns:p14="http://schemas.microsoft.com/office/powerpoint/2010/main" val="2816020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Killingsworth did a study with 15,000 individuals.  It was a diverse sampling of people across 80 countries.  At random times throughout the day, people were contacted through their phones and asked to rate their current level of happiness, what activity they were doing when the call came, and whether or not their mind was wandering from the activity.  People who focused on their present moment experience were significantly happier than people whose mind wandered away from the moment.  According to Killingsworth, the average persons mind is wandering around 47% of our day – and when the mind wanders we don’t feel happy.  Spending so much time with the mind wandering makes us vulnerable to depression, stress, anxiety and other negative emotions.</a:t>
            </a:r>
          </a:p>
          <a:p>
            <a:r>
              <a:rPr lang="en-US" b="1" dirty="0"/>
              <a:t>It turns out, happiness is not found in external things at all, but is a power we hold within ourselves.</a:t>
            </a:r>
          </a:p>
        </p:txBody>
      </p:sp>
      <p:sp>
        <p:nvSpPr>
          <p:cNvPr id="4" name="Slide Number Placeholder 3"/>
          <p:cNvSpPr>
            <a:spLocks noGrp="1"/>
          </p:cNvSpPr>
          <p:nvPr>
            <p:ph type="sldNum" sz="quarter" idx="10"/>
          </p:nvPr>
        </p:nvSpPr>
        <p:spPr/>
        <p:txBody>
          <a:bodyPr/>
          <a:lstStyle/>
          <a:p>
            <a:fld id="{6A1ACAC2-397A-4226-8BD8-A94627A7AD62}" type="slidenum">
              <a:rPr lang="en-US" smtClean="0"/>
              <a:t>13</a:t>
            </a:fld>
            <a:endParaRPr lang="en-US"/>
          </a:p>
        </p:txBody>
      </p:sp>
    </p:spTree>
    <p:extLst>
      <p:ext uri="{BB962C8B-B14F-4D97-AF65-F5344CB8AC3E}">
        <p14:creationId xmlns:p14="http://schemas.microsoft.com/office/powerpoint/2010/main" val="2529829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link to show video (must be connected to wi-fi)</a:t>
            </a:r>
          </a:p>
        </p:txBody>
      </p:sp>
      <p:sp>
        <p:nvSpPr>
          <p:cNvPr id="4" name="Slide Number Placeholder 3"/>
          <p:cNvSpPr>
            <a:spLocks noGrp="1"/>
          </p:cNvSpPr>
          <p:nvPr>
            <p:ph type="sldNum" sz="quarter" idx="5"/>
          </p:nvPr>
        </p:nvSpPr>
        <p:spPr/>
        <p:txBody>
          <a:bodyPr/>
          <a:lstStyle/>
          <a:p>
            <a:fld id="{44C913F9-F468-884B-9A21-C914C0FCF794}" type="slidenum">
              <a:rPr lang="en-US" smtClean="0"/>
              <a:t>14</a:t>
            </a:fld>
            <a:endParaRPr lang="en-US"/>
          </a:p>
        </p:txBody>
      </p:sp>
    </p:spTree>
    <p:extLst>
      <p:ext uri="{BB962C8B-B14F-4D97-AF65-F5344CB8AC3E}">
        <p14:creationId xmlns:p14="http://schemas.microsoft.com/office/powerpoint/2010/main" val="3775860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There are 2 sides to our brains.  One side which is the storyteller and the other which is more of an observer.  </a:t>
            </a:r>
          </a:p>
          <a:p>
            <a:endParaRPr lang="en-US" sz="1200" u="sng" kern="1200" dirty="0">
              <a:solidFill>
                <a:srgbClr val="0563C1"/>
              </a:solidFill>
              <a:effectLst/>
              <a:latin typeface="+mn-lt"/>
              <a:ea typeface="+mn-ea"/>
              <a:cs typeface="+mn-cs"/>
              <a:hlinkClick r:id="rId3">
                <a:extLst>
                  <a:ext uri="{A12FA001-AC4F-418D-AE19-62706E023703}">
                    <ahyp:hlinkClr xmlns:ahyp="http://schemas.microsoft.com/office/drawing/2018/hyperlinkcolor" val="tx"/>
                  </a:ext>
                </a:extLst>
              </a:hlinkClick>
            </a:endParaRPr>
          </a:p>
          <a:p>
            <a:endParaRPr lang="en-US" sz="1200" u="sng" kern="1200" dirty="0">
              <a:solidFill>
                <a:srgbClr val="0563C1"/>
              </a:solidFill>
              <a:effectLst/>
              <a:latin typeface="+mn-lt"/>
              <a:ea typeface="+mn-ea"/>
              <a:cs typeface="+mn-cs"/>
              <a:hlinkClick r:id="rId3">
                <a:extLst>
                  <a:ext uri="{A12FA001-AC4F-418D-AE19-62706E023703}">
                    <ahyp:hlinkClr xmlns:ahyp="http://schemas.microsoft.com/office/drawing/2018/hyperlinkcolor" val="tx"/>
                  </a:ext>
                </a:extLst>
              </a:hlinkClick>
            </a:endParaRPr>
          </a:p>
          <a:p>
            <a:r>
              <a:rPr lang="en-US" sz="1200" u="sng" kern="1200" dirty="0">
                <a:solidFill>
                  <a:srgbClr val="0563C1"/>
                </a:solidFill>
                <a:effectLst/>
                <a:latin typeface="+mn-lt"/>
                <a:ea typeface="+mn-ea"/>
                <a:cs typeface="+mn-cs"/>
                <a:hlinkClick r:id="rId3">
                  <a:extLst>
                    <a:ext uri="{A12FA001-AC4F-418D-AE19-62706E023703}">
                      <ahyp:hlinkClr xmlns:ahyp="http://schemas.microsoft.com/office/drawing/2018/hyperlinkcolor" val="tx"/>
                    </a:ext>
                  </a:extLst>
                </a:hlinkClick>
              </a:rPr>
              <a:t>https://www.health.harvard.edu/blog/right-brainleft-brain-right-2017082512222</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https://www.apa.org/monitor/2013/11/right-brained</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https://www.psychologytoday.com/us/blog/the-athletes-way/201712/left-brain-right-brain-study-debunks-decades-old-neuromyth</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6"/>
              </a:rPr>
              <a:t>https://www.ncbi.nlm.nih.gov/pmc/articles/PMC3897366/</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7"/>
              </a:rPr>
              <a:t>https://medicalxpress.com/news/2018-06-left-center-emotion-brain.html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16</a:t>
            </a:fld>
            <a:endParaRPr lang="en-US"/>
          </a:p>
        </p:txBody>
      </p:sp>
    </p:spTree>
    <p:extLst>
      <p:ext uri="{BB962C8B-B14F-4D97-AF65-F5344CB8AC3E}">
        <p14:creationId xmlns:p14="http://schemas.microsoft.com/office/powerpoint/2010/main" val="396401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17</a:t>
            </a:fld>
            <a:endParaRPr lang="en-US"/>
          </a:p>
        </p:txBody>
      </p:sp>
    </p:spTree>
    <p:extLst>
      <p:ext uri="{BB962C8B-B14F-4D97-AF65-F5344CB8AC3E}">
        <p14:creationId xmlns:p14="http://schemas.microsoft.com/office/powerpoint/2010/main" val="2895471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which side of your brain you are using or which is most dominant, your reaction may differ.  I think we all know a person who tends to jump to conclusions each and every time without looking at all the information.</a:t>
            </a:r>
          </a:p>
        </p:txBody>
      </p:sp>
      <p:sp>
        <p:nvSpPr>
          <p:cNvPr id="4" name="Slide Number Placeholder 3"/>
          <p:cNvSpPr>
            <a:spLocks noGrp="1"/>
          </p:cNvSpPr>
          <p:nvPr>
            <p:ph type="sldNum" sz="quarter" idx="10"/>
          </p:nvPr>
        </p:nvSpPr>
        <p:spPr/>
        <p:txBody>
          <a:bodyPr/>
          <a:lstStyle/>
          <a:p>
            <a:fld id="{6A1ACAC2-397A-4226-8BD8-A94627A7AD62}" type="slidenum">
              <a:rPr lang="en-US" smtClean="0"/>
              <a:t>18</a:t>
            </a:fld>
            <a:endParaRPr lang="en-US"/>
          </a:p>
        </p:txBody>
      </p:sp>
    </p:spTree>
    <p:extLst>
      <p:ext uri="{BB962C8B-B14F-4D97-AF65-F5344CB8AC3E}">
        <p14:creationId xmlns:p14="http://schemas.microsoft.com/office/powerpoint/2010/main" val="2347753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19</a:t>
            </a:fld>
            <a:endParaRPr lang="en-US"/>
          </a:p>
        </p:txBody>
      </p:sp>
    </p:spTree>
    <p:extLst>
      <p:ext uri="{BB962C8B-B14F-4D97-AF65-F5344CB8AC3E}">
        <p14:creationId xmlns:p14="http://schemas.microsoft.com/office/powerpoint/2010/main" val="2483884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forget, YOU get to decide how you want to think and act.</a:t>
            </a:r>
          </a:p>
          <a:p>
            <a:endParaRPr lang="en-US" dirty="0"/>
          </a:p>
        </p:txBody>
      </p:sp>
      <p:sp>
        <p:nvSpPr>
          <p:cNvPr id="4" name="Slide Number Placeholder 3"/>
          <p:cNvSpPr>
            <a:spLocks noGrp="1"/>
          </p:cNvSpPr>
          <p:nvPr>
            <p:ph type="sldNum" sz="quarter" idx="5"/>
          </p:nvPr>
        </p:nvSpPr>
        <p:spPr/>
        <p:txBody>
          <a:bodyPr/>
          <a:lstStyle/>
          <a:p>
            <a:fld id="{44C913F9-F468-884B-9A21-C914C0FCF794}" type="slidenum">
              <a:rPr lang="en-US" smtClean="0"/>
              <a:t>21</a:t>
            </a:fld>
            <a:endParaRPr lang="en-US"/>
          </a:p>
        </p:txBody>
      </p:sp>
    </p:spTree>
    <p:extLst>
      <p:ext uri="{BB962C8B-B14F-4D97-AF65-F5344CB8AC3E}">
        <p14:creationId xmlns:p14="http://schemas.microsoft.com/office/powerpoint/2010/main" val="2338733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short video (Must be connected to wi-fi)</a:t>
            </a:r>
          </a:p>
        </p:txBody>
      </p:sp>
      <p:sp>
        <p:nvSpPr>
          <p:cNvPr id="4" name="Slide Number Placeholder 3"/>
          <p:cNvSpPr>
            <a:spLocks noGrp="1"/>
          </p:cNvSpPr>
          <p:nvPr>
            <p:ph type="sldNum" sz="quarter" idx="5"/>
          </p:nvPr>
        </p:nvSpPr>
        <p:spPr/>
        <p:txBody>
          <a:bodyPr/>
          <a:lstStyle/>
          <a:p>
            <a:fld id="{44C913F9-F468-884B-9A21-C914C0FCF794}" type="slidenum">
              <a:rPr lang="en-US" smtClean="0"/>
              <a:t>24</a:t>
            </a:fld>
            <a:endParaRPr lang="en-US"/>
          </a:p>
        </p:txBody>
      </p:sp>
    </p:spTree>
    <p:extLst>
      <p:ext uri="{BB962C8B-B14F-4D97-AF65-F5344CB8AC3E}">
        <p14:creationId xmlns:p14="http://schemas.microsoft.com/office/powerpoint/2010/main" val="14888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p>
        </p:txBody>
      </p:sp>
      <p:sp>
        <p:nvSpPr>
          <p:cNvPr id="4" name="Slide Number Placeholder 3"/>
          <p:cNvSpPr>
            <a:spLocks noGrp="1"/>
          </p:cNvSpPr>
          <p:nvPr>
            <p:ph type="sldNum" sz="quarter" idx="5"/>
          </p:nvPr>
        </p:nvSpPr>
        <p:spPr/>
        <p:txBody>
          <a:bodyPr/>
          <a:lstStyle/>
          <a:p>
            <a:fld id="{44C913F9-F468-884B-9A21-C914C0FCF794}" type="slidenum">
              <a:rPr lang="en-US" smtClean="0"/>
              <a:t>2</a:t>
            </a:fld>
            <a:endParaRPr lang="en-US"/>
          </a:p>
        </p:txBody>
      </p:sp>
    </p:spTree>
    <p:extLst>
      <p:ext uri="{BB962C8B-B14F-4D97-AF65-F5344CB8AC3E}">
        <p14:creationId xmlns:p14="http://schemas.microsoft.com/office/powerpoint/2010/main" val="325920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Being non-judging</a:t>
            </a:r>
            <a:endParaRPr lang="en-US" dirty="0">
              <a:effectLst/>
            </a:endParaRPr>
          </a:p>
          <a:p>
            <a:r>
              <a:rPr lang="en-US" dirty="0">
                <a:effectLst/>
              </a:rPr>
              <a:t>Becoming more aware of the habit of categorizing people and events as good, bad, or indifferent and avoiding these labels.</a:t>
            </a:r>
          </a:p>
          <a:p>
            <a:r>
              <a:rPr lang="en-US" b="1" dirty="0">
                <a:effectLst/>
              </a:rPr>
              <a:t>Developing patience</a:t>
            </a:r>
            <a:endParaRPr lang="en-US" dirty="0">
              <a:effectLst/>
            </a:endParaRPr>
          </a:p>
          <a:p>
            <a:r>
              <a:rPr lang="en-US" dirty="0">
                <a:effectLst/>
              </a:rPr>
              <a:t>Gaining the wisdom to know and accept the fact that some things must unfold in their own time.</a:t>
            </a:r>
          </a:p>
          <a:p>
            <a:r>
              <a:rPr lang="en-US" b="1" dirty="0">
                <a:effectLst/>
              </a:rPr>
              <a:t>Fostering a beginner’s mind that is open to life’s experiences</a:t>
            </a:r>
            <a:endParaRPr lang="en-US" dirty="0">
              <a:effectLst/>
            </a:endParaRPr>
          </a:p>
          <a:p>
            <a:r>
              <a:rPr lang="en-US" dirty="0">
                <a:effectLst/>
              </a:rPr>
              <a:t>Seeing things as if they were happening for the first time; allowing ourselves to be receptive to all possibilities.</a:t>
            </a:r>
          </a:p>
          <a:p>
            <a:r>
              <a:rPr lang="en-US" b="1" dirty="0">
                <a:effectLst/>
              </a:rPr>
              <a:t>Extending trust</a:t>
            </a:r>
            <a:endParaRPr lang="en-US" dirty="0">
              <a:effectLst/>
            </a:endParaRPr>
          </a:p>
          <a:p>
            <a:r>
              <a:rPr lang="en-US" dirty="0">
                <a:effectLst/>
              </a:rPr>
              <a:t>Trusting in ourselves and our own wisdom as well as enabling trust within others.</a:t>
            </a:r>
          </a:p>
          <a:p>
            <a:r>
              <a:rPr lang="en-US" b="1" dirty="0">
                <a:effectLst/>
              </a:rPr>
              <a:t>Becoming non-striving</a:t>
            </a:r>
            <a:endParaRPr lang="en-US" dirty="0">
              <a:effectLst/>
            </a:endParaRPr>
          </a:p>
          <a:p>
            <a:r>
              <a:rPr lang="en-US" dirty="0">
                <a:effectLst/>
              </a:rPr>
              <a:t>The ability to deeply experience the present without the tension or goal to achieve….to simply “be.”</a:t>
            </a:r>
          </a:p>
          <a:p>
            <a:r>
              <a:rPr lang="en-US" b="1" dirty="0">
                <a:effectLst/>
              </a:rPr>
              <a:t>Demonstrating acceptance</a:t>
            </a:r>
            <a:endParaRPr lang="en-US" dirty="0">
              <a:effectLst/>
            </a:endParaRPr>
          </a:p>
          <a:p>
            <a:r>
              <a:rPr lang="en-US" dirty="0">
                <a:effectLst/>
              </a:rPr>
              <a:t>Receiving things as they actually are rather than how we wish them to be.</a:t>
            </a:r>
          </a:p>
          <a:p>
            <a:r>
              <a:rPr lang="en-US" b="1" dirty="0">
                <a:effectLst/>
              </a:rPr>
              <a:t>Letting go; allowing yourself to not become attached</a:t>
            </a:r>
            <a:endParaRPr lang="en-US" dirty="0">
              <a:effectLst/>
            </a:endParaRPr>
          </a:p>
          <a:p>
            <a:r>
              <a:rPr lang="en-US" dirty="0">
                <a:effectLst/>
              </a:rPr>
              <a:t>Allowing thoughts, feelings, and experiences to come and go without getting entangled within them.</a:t>
            </a:r>
          </a:p>
          <a:p>
            <a:r>
              <a:rPr lang="en-US" dirty="0">
                <a:effectLst/>
              </a:rPr>
              <a:t>As you go through your day, allow yourself time to reflect on these characteristics and the events of your day. Remember not to label your experiences as good or bad, but rather accept them just as they are. You’ll begin to see new possibilities within each moment as well as grace for yourself and others.</a:t>
            </a:r>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25</a:t>
            </a:fld>
            <a:endParaRPr lang="en-US"/>
          </a:p>
        </p:txBody>
      </p:sp>
    </p:spTree>
    <p:extLst>
      <p:ext uri="{BB962C8B-B14F-4D97-AF65-F5344CB8AC3E}">
        <p14:creationId xmlns:p14="http://schemas.microsoft.com/office/powerpoint/2010/main" val="1371318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things that we can do…</a:t>
            </a:r>
          </a:p>
        </p:txBody>
      </p:sp>
      <p:sp>
        <p:nvSpPr>
          <p:cNvPr id="4" name="Slide Number Placeholder 3"/>
          <p:cNvSpPr>
            <a:spLocks noGrp="1"/>
          </p:cNvSpPr>
          <p:nvPr>
            <p:ph type="sldNum" sz="quarter" idx="10"/>
          </p:nvPr>
        </p:nvSpPr>
        <p:spPr/>
        <p:txBody>
          <a:bodyPr/>
          <a:lstStyle/>
          <a:p>
            <a:fld id="{6A1ACAC2-397A-4226-8BD8-A94627A7AD62}" type="slidenum">
              <a:rPr lang="en-US" smtClean="0"/>
              <a:t>26</a:t>
            </a:fld>
            <a:endParaRPr lang="en-US"/>
          </a:p>
        </p:txBody>
      </p:sp>
    </p:spTree>
    <p:extLst>
      <p:ext uri="{BB962C8B-B14F-4D97-AF65-F5344CB8AC3E}">
        <p14:creationId xmlns:p14="http://schemas.microsoft.com/office/powerpoint/2010/main" val="119656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self-care…</a:t>
            </a:r>
          </a:p>
        </p:txBody>
      </p:sp>
      <p:sp>
        <p:nvSpPr>
          <p:cNvPr id="4" name="Slide Number Placeholder 3"/>
          <p:cNvSpPr>
            <a:spLocks noGrp="1"/>
          </p:cNvSpPr>
          <p:nvPr>
            <p:ph type="sldNum" sz="quarter" idx="10"/>
          </p:nvPr>
        </p:nvSpPr>
        <p:spPr/>
        <p:txBody>
          <a:bodyPr/>
          <a:lstStyle/>
          <a:p>
            <a:fld id="{6A1ACAC2-397A-4226-8BD8-A94627A7AD62}" type="slidenum">
              <a:rPr lang="en-US" smtClean="0"/>
              <a:t>27</a:t>
            </a:fld>
            <a:endParaRPr lang="en-US"/>
          </a:p>
        </p:txBody>
      </p:sp>
    </p:spTree>
    <p:extLst>
      <p:ext uri="{BB962C8B-B14F-4D97-AF65-F5344CB8AC3E}">
        <p14:creationId xmlns:p14="http://schemas.microsoft.com/office/powerpoint/2010/main" val="3572567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and why?</a:t>
            </a:r>
          </a:p>
        </p:txBody>
      </p:sp>
      <p:sp>
        <p:nvSpPr>
          <p:cNvPr id="4" name="Slide Number Placeholder 3"/>
          <p:cNvSpPr>
            <a:spLocks noGrp="1"/>
          </p:cNvSpPr>
          <p:nvPr>
            <p:ph type="sldNum" sz="quarter" idx="5"/>
          </p:nvPr>
        </p:nvSpPr>
        <p:spPr/>
        <p:txBody>
          <a:bodyPr/>
          <a:lstStyle/>
          <a:p>
            <a:fld id="{44C913F9-F468-884B-9A21-C914C0FCF794}" type="slidenum">
              <a:rPr lang="en-US" smtClean="0"/>
              <a:t>28</a:t>
            </a:fld>
            <a:endParaRPr lang="en-US"/>
          </a:p>
        </p:txBody>
      </p:sp>
    </p:spTree>
    <p:extLst>
      <p:ext uri="{BB962C8B-B14F-4D97-AF65-F5344CB8AC3E}">
        <p14:creationId xmlns:p14="http://schemas.microsoft.com/office/powerpoint/2010/main" val="1665763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Unhealthy relationships come about when you don’t take time for your own needs.  We can also model this behavior which shows others that they too need to put themselves first and not overextend or overwork</a:t>
            </a:r>
          </a:p>
          <a:p>
            <a:pPr marL="171450" indent="-171450">
              <a:buFont typeface="Arial" panose="020B0604020202020204" pitchFamily="34" charset="0"/>
              <a:buChar char="•"/>
            </a:pPr>
            <a:r>
              <a:rPr lang="en-US" dirty="0"/>
              <a:t>It is not selfish or inconsiderate, we benefit greatly from taking good care of ourselves</a:t>
            </a:r>
          </a:p>
          <a:p>
            <a:pPr marL="171450" indent="-171450">
              <a:buFont typeface="Arial" panose="020B0604020202020204" pitchFamily="34" charset="0"/>
              <a:buChar char="•"/>
            </a:pPr>
            <a:r>
              <a:rPr lang="en-US" dirty="0"/>
              <a:t>We need to maintain a healthy relationship with ourselves and practice self-love; when we avoid activities that make us feel mentally and physically well, it tends to deplete our confidence and self-esteem</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29</a:t>
            </a:fld>
            <a:endParaRPr lang="en-US"/>
          </a:p>
        </p:txBody>
      </p:sp>
    </p:spTree>
    <p:extLst>
      <p:ext uri="{BB962C8B-B14F-4D97-AF65-F5344CB8AC3E}">
        <p14:creationId xmlns:p14="http://schemas.microsoft.com/office/powerpoint/2010/main" val="1667164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These are just a few ideas…  do what feels best for you and brings you joy.</a:t>
            </a:r>
          </a:p>
        </p:txBody>
      </p:sp>
      <p:sp>
        <p:nvSpPr>
          <p:cNvPr id="4" name="Slide Number Placeholder 3"/>
          <p:cNvSpPr>
            <a:spLocks noGrp="1"/>
          </p:cNvSpPr>
          <p:nvPr>
            <p:ph type="sldNum" sz="quarter" idx="10"/>
          </p:nvPr>
        </p:nvSpPr>
        <p:spPr/>
        <p:txBody>
          <a:bodyPr/>
          <a:lstStyle/>
          <a:p>
            <a:fld id="{6A1ACAC2-397A-4226-8BD8-A94627A7AD62}" type="slidenum">
              <a:rPr lang="en-US" smtClean="0"/>
              <a:t>30</a:t>
            </a:fld>
            <a:endParaRPr lang="en-US"/>
          </a:p>
        </p:txBody>
      </p:sp>
    </p:spTree>
    <p:extLst>
      <p:ext uri="{BB962C8B-B14F-4D97-AF65-F5344CB8AC3E}">
        <p14:creationId xmlns:p14="http://schemas.microsoft.com/office/powerpoint/2010/main" val="2516172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Try creating a self-care box!  Make one for you and for someone important to you.  Fill it with things that bring you joy so that it is ready for you to use on your most challenging days.  Imagine that you have a really tough day and when you need it most, this self-care box will be ready with all the things that can bring you happiness and turn that tough day around!</a:t>
            </a:r>
          </a:p>
          <a:p>
            <a:endParaRPr lang="en-US" dirty="0"/>
          </a:p>
        </p:txBody>
      </p:sp>
      <p:sp>
        <p:nvSpPr>
          <p:cNvPr id="4" name="Slide Number Placeholder 3"/>
          <p:cNvSpPr>
            <a:spLocks noGrp="1"/>
          </p:cNvSpPr>
          <p:nvPr>
            <p:ph type="sldNum" sz="quarter" idx="5"/>
          </p:nvPr>
        </p:nvSpPr>
        <p:spPr/>
        <p:txBody>
          <a:bodyPr/>
          <a:lstStyle/>
          <a:p>
            <a:fld id="{44C913F9-F468-884B-9A21-C914C0FCF794}" type="slidenum">
              <a:rPr lang="en-US" smtClean="0"/>
              <a:t>31</a:t>
            </a:fld>
            <a:endParaRPr lang="en-US"/>
          </a:p>
        </p:txBody>
      </p:sp>
    </p:spTree>
    <p:extLst>
      <p:ext uri="{BB962C8B-B14F-4D97-AF65-F5344CB8AC3E}">
        <p14:creationId xmlns:p14="http://schemas.microsoft.com/office/powerpoint/2010/main" val="4231317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F40C6C-3BDF-450C-881B-05A176E19DFA}" type="slidenum">
              <a:rPr lang="en-US" smtClean="0"/>
              <a:t>32</a:t>
            </a:fld>
            <a:endParaRPr lang="en-US"/>
          </a:p>
        </p:txBody>
      </p:sp>
    </p:spTree>
    <p:extLst>
      <p:ext uri="{BB962C8B-B14F-4D97-AF65-F5344CB8AC3E}">
        <p14:creationId xmlns:p14="http://schemas.microsoft.com/office/powerpoint/2010/main" val="3240801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and How?</a:t>
            </a:r>
          </a:p>
        </p:txBody>
      </p:sp>
      <p:sp>
        <p:nvSpPr>
          <p:cNvPr id="4" name="Slide Number Placeholder 3"/>
          <p:cNvSpPr>
            <a:spLocks noGrp="1"/>
          </p:cNvSpPr>
          <p:nvPr>
            <p:ph type="sldNum" sz="quarter" idx="5"/>
          </p:nvPr>
        </p:nvSpPr>
        <p:spPr/>
        <p:txBody>
          <a:bodyPr/>
          <a:lstStyle/>
          <a:p>
            <a:fld id="{44C913F9-F468-884B-9A21-C914C0FCF794}" type="slidenum">
              <a:rPr lang="en-US" smtClean="0"/>
              <a:t>3</a:t>
            </a:fld>
            <a:endParaRPr lang="en-US"/>
          </a:p>
        </p:txBody>
      </p:sp>
    </p:spTree>
    <p:extLst>
      <p:ext uri="{BB962C8B-B14F-4D97-AF65-F5344CB8AC3E}">
        <p14:creationId xmlns:p14="http://schemas.microsoft.com/office/powerpoint/2010/main" val="3859479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Mindfulness &amp; Self-Care – two of the 5 pillars of resilience and very important components of our overall well-being</a:t>
            </a:r>
          </a:p>
          <a:p>
            <a:endParaRPr lang="en-US" dirty="0"/>
          </a:p>
        </p:txBody>
      </p:sp>
      <p:sp>
        <p:nvSpPr>
          <p:cNvPr id="4" name="Slide Number Placeholder 3"/>
          <p:cNvSpPr>
            <a:spLocks noGrp="1"/>
          </p:cNvSpPr>
          <p:nvPr>
            <p:ph type="sldNum" sz="quarter" idx="5"/>
          </p:nvPr>
        </p:nvSpPr>
        <p:spPr/>
        <p:txBody>
          <a:bodyPr/>
          <a:lstStyle/>
          <a:p>
            <a:fld id="{44C913F9-F468-884B-9A21-C914C0FCF794}" type="slidenum">
              <a:rPr lang="en-US" smtClean="0"/>
              <a:t>4</a:t>
            </a:fld>
            <a:endParaRPr lang="en-US"/>
          </a:p>
        </p:txBody>
      </p:sp>
    </p:spTree>
    <p:extLst>
      <p:ext uri="{BB962C8B-B14F-4D97-AF65-F5344CB8AC3E}">
        <p14:creationId xmlns:p14="http://schemas.microsoft.com/office/powerpoint/2010/main" val="1348391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that this is how most of us feel on most days, right?  I want to tell you a little more about mindfulness and self-care and why they are so important for your health and happiness.</a:t>
            </a:r>
          </a:p>
        </p:txBody>
      </p:sp>
      <p:sp>
        <p:nvSpPr>
          <p:cNvPr id="4" name="Slide Number Placeholder 3"/>
          <p:cNvSpPr>
            <a:spLocks noGrp="1"/>
          </p:cNvSpPr>
          <p:nvPr>
            <p:ph type="sldNum" sz="quarter" idx="10"/>
          </p:nvPr>
        </p:nvSpPr>
        <p:spPr/>
        <p:txBody>
          <a:bodyPr/>
          <a:lstStyle/>
          <a:p>
            <a:fld id="{6A1ACAC2-397A-4226-8BD8-A94627A7AD62}" type="slidenum">
              <a:rPr lang="en-US" smtClean="0"/>
              <a:t>5</a:t>
            </a:fld>
            <a:endParaRPr lang="en-US"/>
          </a:p>
        </p:txBody>
      </p:sp>
    </p:spTree>
    <p:extLst>
      <p:ext uri="{BB962C8B-B14F-4D97-AF65-F5344CB8AC3E}">
        <p14:creationId xmlns:p14="http://schemas.microsoft.com/office/powerpoint/2010/main" val="4058295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Mindfulness involves acceptance, there is no “right” or “wrong” way to think or feel in a given moment</a:t>
            </a:r>
          </a:p>
          <a:p>
            <a:endParaRPr lang="en-US" dirty="0"/>
          </a:p>
          <a:p>
            <a:r>
              <a:rPr lang="en-US" dirty="0"/>
              <a:t>Tune into what you are sensing in the present moment rather than rehashing the past or imagining the future</a:t>
            </a:r>
          </a:p>
        </p:txBody>
      </p:sp>
      <p:sp>
        <p:nvSpPr>
          <p:cNvPr id="4" name="Slide Number Placeholder 3"/>
          <p:cNvSpPr>
            <a:spLocks noGrp="1"/>
          </p:cNvSpPr>
          <p:nvPr>
            <p:ph type="sldNum" sz="quarter" idx="10"/>
          </p:nvPr>
        </p:nvSpPr>
        <p:spPr/>
        <p:txBody>
          <a:bodyPr/>
          <a:lstStyle/>
          <a:p>
            <a:fld id="{6A1ACAC2-397A-4226-8BD8-A94627A7AD62}" type="slidenum">
              <a:rPr lang="en-US" smtClean="0"/>
              <a:t>6</a:t>
            </a:fld>
            <a:endParaRPr lang="en-US"/>
          </a:p>
        </p:txBody>
      </p:sp>
    </p:spTree>
    <p:extLst>
      <p:ext uri="{BB962C8B-B14F-4D97-AF65-F5344CB8AC3E}">
        <p14:creationId xmlns:p14="http://schemas.microsoft.com/office/powerpoint/2010/main" val="406456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Recognize that your thoughts and feelings are fleeting and do not define you…this insight can free you from negative thought patterns</a:t>
            </a:r>
          </a:p>
        </p:txBody>
      </p:sp>
      <p:sp>
        <p:nvSpPr>
          <p:cNvPr id="4" name="Slide Number Placeholder 3"/>
          <p:cNvSpPr>
            <a:spLocks noGrp="1"/>
          </p:cNvSpPr>
          <p:nvPr>
            <p:ph type="sldNum" sz="quarter" idx="10"/>
          </p:nvPr>
        </p:nvSpPr>
        <p:spPr/>
        <p:txBody>
          <a:bodyPr/>
          <a:lstStyle/>
          <a:p>
            <a:fld id="{6A1ACAC2-397A-4226-8BD8-A94627A7AD62}" type="slidenum">
              <a:rPr lang="en-US" smtClean="0"/>
              <a:t>7</a:t>
            </a:fld>
            <a:endParaRPr lang="en-US"/>
          </a:p>
        </p:txBody>
      </p:sp>
    </p:spTree>
    <p:extLst>
      <p:ext uri="{BB962C8B-B14F-4D97-AF65-F5344CB8AC3E}">
        <p14:creationId xmlns:p14="http://schemas.microsoft.com/office/powerpoint/2010/main" val="2667043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this out loud slowly)</a:t>
            </a:r>
          </a:p>
        </p:txBody>
      </p:sp>
      <p:sp>
        <p:nvSpPr>
          <p:cNvPr id="4" name="Slide Number Placeholder 3"/>
          <p:cNvSpPr>
            <a:spLocks noGrp="1"/>
          </p:cNvSpPr>
          <p:nvPr>
            <p:ph type="sldNum" sz="quarter" idx="5"/>
          </p:nvPr>
        </p:nvSpPr>
        <p:spPr/>
        <p:txBody>
          <a:bodyPr/>
          <a:lstStyle/>
          <a:p>
            <a:fld id="{44C913F9-F468-884B-9A21-C914C0FCF794}" type="slidenum">
              <a:rPr lang="en-US" smtClean="0"/>
              <a:t>8</a:t>
            </a:fld>
            <a:endParaRPr lang="en-US"/>
          </a:p>
        </p:txBody>
      </p:sp>
    </p:spTree>
    <p:extLst>
      <p:ext uri="{BB962C8B-B14F-4D97-AF65-F5344CB8AC3E}">
        <p14:creationId xmlns:p14="http://schemas.microsoft.com/office/powerpoint/2010/main" val="1360580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Boosts our immune system and the ability to fight off illness</a:t>
            </a:r>
          </a:p>
          <a:p>
            <a:pPr marL="228600" indent="-228600">
              <a:buAutoNum type="arabicPeriod"/>
            </a:pPr>
            <a:r>
              <a:rPr lang="en-US" dirty="0"/>
              <a:t>Fosters compassion and altruism; makes us more likely to help someone in need and increases activity in neural networks involved in understanding the suffering of others and regulating emotions.  Evidence suggests it might boost self-compassion as well.</a:t>
            </a:r>
          </a:p>
          <a:p>
            <a:pPr marL="228600" indent="-228600">
              <a:buAutoNum type="arabicPeriod"/>
            </a:pPr>
            <a:r>
              <a:rPr lang="en-US" dirty="0"/>
              <a:t>Enhances relationships; makes couples more satisfied with their relationship, makes each partner feel more optimistic and relaxed, and makes them feel more accepting of and closer to one another.</a:t>
            </a:r>
          </a:p>
          <a:p>
            <a:pPr marL="228600" indent="-228600">
              <a:buAutoNum type="arabicPeriod"/>
            </a:pPr>
            <a:r>
              <a:rPr lang="en-US" dirty="0"/>
              <a:t>Parents: parents who practice mindfulness report being happier with their parenting skills and their relationship with their kids, and their kids were found to have better social skills</a:t>
            </a:r>
          </a:p>
          <a:p>
            <a:pPr marL="228600" indent="-228600">
              <a:buAutoNum type="arabicPeriod"/>
            </a:pPr>
            <a:r>
              <a:rPr lang="en-US" dirty="0"/>
              <a:t>Schools; mindfulness in the classroom reduces behavior problems and aggression among students, and improves their happiness levels and ability to pay attention.  Teachers practicing mindfulness show greater compassion and empathy.</a:t>
            </a:r>
          </a:p>
          <a:p>
            <a:pPr marL="228600" indent="-228600">
              <a:buAutoNum type="arabicPeriod"/>
            </a:pPr>
            <a:r>
              <a:rPr lang="en-US" dirty="0"/>
              <a:t>Healthcare;  mindfulness helps HC professionals cope with stress, connect with their patients, and improve their general quality of life.  It also helps mental health professionals by reducing negative emotions and anxiety, and increasing their positive emotions and feelings of self-compassion</a:t>
            </a:r>
          </a:p>
          <a:p>
            <a:pPr marL="228600" indent="-228600">
              <a:buAutoNum type="arabicPeriod"/>
            </a:pPr>
            <a:r>
              <a:rPr lang="en-US" dirty="0"/>
              <a:t>Prisons;  mindfulness reduces anger, hostility, and mood disturbances among prisoners by increasing their awareness of their thoughts and emotions, helping with their rehabilitation and reintegration</a:t>
            </a:r>
          </a:p>
          <a:p>
            <a:pPr marL="228600" indent="-228600">
              <a:buAutoNum type="arabicPeriod"/>
            </a:pPr>
            <a:r>
              <a:rPr lang="en-US" dirty="0"/>
              <a:t>Veterans;  It can reduce the symptoms of PTSD in the aftermath of war</a:t>
            </a:r>
          </a:p>
          <a:p>
            <a:pPr marL="228600" indent="-228600">
              <a:buAutoNum type="arabicPeriod"/>
            </a:pPr>
            <a:r>
              <a:rPr lang="en-US" dirty="0"/>
              <a:t>Obesity;  practicing “mindful eating” encourages healthier eating habits, helps people lose weight, and helps them savor the food they do eat</a:t>
            </a:r>
          </a:p>
          <a:p>
            <a:pPr marL="228600" indent="-228600">
              <a:buAutoNum type="arabicPeriod"/>
            </a:pPr>
            <a:endParaRPr lang="en-US" dirty="0"/>
          </a:p>
          <a:p>
            <a:pPr marL="0" indent="0">
              <a:buNone/>
            </a:pPr>
            <a:r>
              <a:rPr lang="en-US" dirty="0"/>
              <a:t>*Greater Good “What is Mindfulness” – greatergood.berkeley.edu</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9</a:t>
            </a:fld>
            <a:endParaRPr lang="en-US"/>
          </a:p>
        </p:txBody>
      </p:sp>
    </p:spTree>
    <p:extLst>
      <p:ext uri="{BB962C8B-B14F-4D97-AF65-F5344CB8AC3E}">
        <p14:creationId xmlns:p14="http://schemas.microsoft.com/office/powerpoint/2010/main" val="1846989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DCBA7444-E447-AF4E-8A13-33C1C0946AFD}" type="datetimeFigureOut">
              <a:rPr lang="en-US" smtClean="0"/>
              <a:t>8/3/2021</a:t>
            </a:fld>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7E0A9EA1-745D-2247-8F3E-FAB1C8ED4777}" type="slidenum">
              <a:rPr lang="en-US" smtClean="0"/>
              <a:t>‹#›</a:t>
            </a:fld>
            <a:endParaRPr lang="en-US"/>
          </a:p>
        </p:txBody>
      </p:sp>
    </p:spTree>
    <p:extLst>
      <p:ext uri="{BB962C8B-B14F-4D97-AF65-F5344CB8AC3E}">
        <p14:creationId xmlns:p14="http://schemas.microsoft.com/office/powerpoint/2010/main" val="129123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BA7444-E447-AF4E-8A13-33C1C0946AFD}"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7E0A9EA1-745D-2247-8F3E-FAB1C8ED4777}" type="slidenum">
              <a:rPr lang="en-US" smtClean="0"/>
              <a:t>‹#›</a:t>
            </a:fld>
            <a:endParaRPr lang="en-US"/>
          </a:p>
        </p:txBody>
      </p:sp>
    </p:spTree>
    <p:extLst>
      <p:ext uri="{BB962C8B-B14F-4D97-AF65-F5344CB8AC3E}">
        <p14:creationId xmlns:p14="http://schemas.microsoft.com/office/powerpoint/2010/main" val="3924297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CBA7444-E447-AF4E-8A13-33C1C0946AFD}"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7E0A9EA1-745D-2247-8F3E-FAB1C8ED4777}" type="slidenum">
              <a:rPr lang="en-US" smtClean="0"/>
              <a:t>‹#›</a:t>
            </a:fld>
            <a:endParaRPr lang="en-US"/>
          </a:p>
        </p:txBody>
      </p:sp>
    </p:spTree>
    <p:extLst>
      <p:ext uri="{BB962C8B-B14F-4D97-AF65-F5344CB8AC3E}">
        <p14:creationId xmlns:p14="http://schemas.microsoft.com/office/powerpoint/2010/main" val="2668646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CBA7444-E447-AF4E-8A13-33C1C0946AFD}"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7E0A9EA1-745D-2247-8F3E-FAB1C8ED4777}" type="slidenum">
              <a:rPr lang="en-US" smtClean="0"/>
              <a:t>‹#›</a:t>
            </a:fld>
            <a:endParaRPr lang="en-US"/>
          </a:p>
        </p:txBody>
      </p:sp>
    </p:spTree>
    <p:extLst>
      <p:ext uri="{BB962C8B-B14F-4D97-AF65-F5344CB8AC3E}">
        <p14:creationId xmlns:p14="http://schemas.microsoft.com/office/powerpoint/2010/main" val="670412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BA7444-E447-AF4E-8A13-33C1C0946AFD}"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7E0A9EA1-745D-2247-8F3E-FAB1C8ED4777}" type="slidenum">
              <a:rPr lang="en-US" smtClean="0"/>
              <a:t>‹#›</a:t>
            </a:fld>
            <a:endParaRPr lang="en-US"/>
          </a:p>
        </p:txBody>
      </p:sp>
    </p:spTree>
    <p:extLst>
      <p:ext uri="{BB962C8B-B14F-4D97-AF65-F5344CB8AC3E}">
        <p14:creationId xmlns:p14="http://schemas.microsoft.com/office/powerpoint/2010/main" val="3460974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CBA7444-E447-AF4E-8A13-33C1C0946AFD}" type="datetimeFigureOut">
              <a:rPr lang="en-US" smtClean="0"/>
              <a:t>8/3/2021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7E0A9EA1-745D-2247-8F3E-FAB1C8ED4777}" type="slidenum">
              <a:rPr lang="en-US" smtClean="0"/>
              <a:t>‹#›</a:t>
            </a:fld>
            <a:endParaRPr lang="en-US"/>
          </a:p>
        </p:txBody>
      </p:sp>
    </p:spTree>
    <p:extLst>
      <p:ext uri="{BB962C8B-B14F-4D97-AF65-F5344CB8AC3E}">
        <p14:creationId xmlns:p14="http://schemas.microsoft.com/office/powerpoint/2010/main" val="1827752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CBA7444-E447-AF4E-8A13-33C1C0946AFD}" type="datetimeFigureOut">
              <a:rPr lang="en-US" smtClean="0"/>
              <a:t>8/3/2021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7E0A9EA1-745D-2247-8F3E-FAB1C8ED4777}" type="slidenum">
              <a:rPr lang="en-US" smtClean="0"/>
              <a:t>‹#›</a:t>
            </a:fld>
            <a:endParaRPr lang="en-US"/>
          </a:p>
        </p:txBody>
      </p:sp>
    </p:spTree>
    <p:extLst>
      <p:ext uri="{BB962C8B-B14F-4D97-AF65-F5344CB8AC3E}">
        <p14:creationId xmlns:p14="http://schemas.microsoft.com/office/powerpoint/2010/main" val="1982774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BA7444-E447-AF4E-8A13-33C1C0946AFD}"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7E0A9EA1-745D-2247-8F3E-FAB1C8ED4777}" type="slidenum">
              <a:rPr lang="en-US" smtClean="0"/>
              <a:t>‹#›</a:t>
            </a:fld>
            <a:endParaRPr lang="en-US"/>
          </a:p>
        </p:txBody>
      </p:sp>
    </p:spTree>
    <p:extLst>
      <p:ext uri="{BB962C8B-B14F-4D97-AF65-F5344CB8AC3E}">
        <p14:creationId xmlns:p14="http://schemas.microsoft.com/office/powerpoint/2010/main" val="3057988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BA7444-E447-AF4E-8A13-33C1C0946AFD}"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7E0A9EA1-745D-2247-8F3E-FAB1C8ED4777}" type="slidenum">
              <a:rPr lang="en-US" smtClean="0"/>
              <a:t>‹#›</a:t>
            </a:fld>
            <a:endParaRPr lang="en-US"/>
          </a:p>
        </p:txBody>
      </p:sp>
    </p:spTree>
    <p:extLst>
      <p:ext uri="{BB962C8B-B14F-4D97-AF65-F5344CB8AC3E}">
        <p14:creationId xmlns:p14="http://schemas.microsoft.com/office/powerpoint/2010/main" val="32574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BA7444-E447-AF4E-8A13-33C1C0946AFD}"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7E0A9EA1-745D-2247-8F3E-FAB1C8ED4777}" type="slidenum">
              <a:rPr lang="en-US" smtClean="0"/>
              <a:t>‹#›</a:t>
            </a:fld>
            <a:endParaRPr lang="en-US"/>
          </a:p>
        </p:txBody>
      </p:sp>
    </p:spTree>
    <p:extLst>
      <p:ext uri="{BB962C8B-B14F-4D97-AF65-F5344CB8AC3E}">
        <p14:creationId xmlns:p14="http://schemas.microsoft.com/office/powerpoint/2010/main" val="4225776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BA7444-E447-AF4E-8A13-33C1C0946AFD}"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7E0A9EA1-745D-2247-8F3E-FAB1C8ED4777}" type="slidenum">
              <a:rPr lang="en-US" smtClean="0"/>
              <a:t>‹#›</a:t>
            </a:fld>
            <a:endParaRPr lang="en-US"/>
          </a:p>
        </p:txBody>
      </p:sp>
    </p:spTree>
    <p:extLst>
      <p:ext uri="{BB962C8B-B14F-4D97-AF65-F5344CB8AC3E}">
        <p14:creationId xmlns:p14="http://schemas.microsoft.com/office/powerpoint/2010/main" val="105628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BA7444-E447-AF4E-8A13-33C1C0946AFD}"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7E0A9EA1-745D-2247-8F3E-FAB1C8ED4777}" type="slidenum">
              <a:rPr lang="en-US" smtClean="0"/>
              <a:t>‹#›</a:t>
            </a:fld>
            <a:endParaRPr lang="en-US"/>
          </a:p>
        </p:txBody>
      </p:sp>
    </p:spTree>
    <p:extLst>
      <p:ext uri="{BB962C8B-B14F-4D97-AF65-F5344CB8AC3E}">
        <p14:creationId xmlns:p14="http://schemas.microsoft.com/office/powerpoint/2010/main" val="55768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BA7444-E447-AF4E-8A13-33C1C0946AFD}" type="datetimeFigureOut">
              <a:rPr lang="en-US" smtClean="0"/>
              <a:t>8/3/2021</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7E0A9EA1-745D-2247-8F3E-FAB1C8ED4777}" type="slidenum">
              <a:rPr lang="en-US" smtClean="0"/>
              <a:t>‹#›</a:t>
            </a:fld>
            <a:endParaRPr lang="en-US"/>
          </a:p>
        </p:txBody>
      </p:sp>
    </p:spTree>
    <p:extLst>
      <p:ext uri="{BB962C8B-B14F-4D97-AF65-F5344CB8AC3E}">
        <p14:creationId xmlns:p14="http://schemas.microsoft.com/office/powerpoint/2010/main" val="185185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BA7444-E447-AF4E-8A13-33C1C0946AFD}" type="datetimeFigureOut">
              <a:rPr lang="en-US" smtClean="0"/>
              <a:t>8/3/2021</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7E0A9EA1-745D-2247-8F3E-FAB1C8ED4777}" type="slidenum">
              <a:rPr lang="en-US" smtClean="0"/>
              <a:t>‹#›</a:t>
            </a:fld>
            <a:endParaRPr lang="en-US"/>
          </a:p>
        </p:txBody>
      </p:sp>
    </p:spTree>
    <p:extLst>
      <p:ext uri="{BB962C8B-B14F-4D97-AF65-F5344CB8AC3E}">
        <p14:creationId xmlns:p14="http://schemas.microsoft.com/office/powerpoint/2010/main" val="419540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A7444-E447-AF4E-8A13-33C1C0946AFD}" type="datetimeFigureOut">
              <a:rPr lang="en-US" smtClean="0"/>
              <a:t>8/3/2021</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7E0A9EA1-745D-2247-8F3E-FAB1C8ED4777}" type="slidenum">
              <a:rPr lang="en-US" smtClean="0"/>
              <a:t>‹#›</a:t>
            </a:fld>
            <a:endParaRPr lang="en-US"/>
          </a:p>
        </p:txBody>
      </p:sp>
    </p:spTree>
    <p:extLst>
      <p:ext uri="{BB962C8B-B14F-4D97-AF65-F5344CB8AC3E}">
        <p14:creationId xmlns:p14="http://schemas.microsoft.com/office/powerpoint/2010/main" val="124033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BA7444-E447-AF4E-8A13-33C1C0946AFD}"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7E0A9EA1-745D-2247-8F3E-FAB1C8ED4777}" type="slidenum">
              <a:rPr lang="en-US" smtClean="0"/>
              <a:t>‹#›</a:t>
            </a:fld>
            <a:endParaRPr lang="en-US"/>
          </a:p>
        </p:txBody>
      </p:sp>
    </p:spTree>
    <p:extLst>
      <p:ext uri="{BB962C8B-B14F-4D97-AF65-F5344CB8AC3E}">
        <p14:creationId xmlns:p14="http://schemas.microsoft.com/office/powerpoint/2010/main" val="2303044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BA7444-E447-AF4E-8A13-33C1C0946AFD}"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7E0A9EA1-745D-2247-8F3E-FAB1C8ED4777}" type="slidenum">
              <a:rPr lang="en-US" smtClean="0"/>
              <a:t>‹#›</a:t>
            </a:fld>
            <a:endParaRPr lang="en-US"/>
          </a:p>
        </p:txBody>
      </p:sp>
    </p:spTree>
    <p:extLst>
      <p:ext uri="{BB962C8B-B14F-4D97-AF65-F5344CB8AC3E}">
        <p14:creationId xmlns:p14="http://schemas.microsoft.com/office/powerpoint/2010/main" val="272280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DCBA7444-E447-AF4E-8A13-33C1C0946AFD}" type="datetimeFigureOut">
              <a:rPr lang="en-US" smtClean="0"/>
              <a:t>8/3/2021</a:t>
            </a:fld>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7E0A9EA1-745D-2247-8F3E-FAB1C8ED4777}" type="slidenum">
              <a:rPr lang="en-US" smtClean="0"/>
              <a:t>‹#›</a:t>
            </a:fld>
            <a:endParaRPr lang="en-US"/>
          </a:p>
        </p:txBody>
      </p:sp>
    </p:spTree>
    <p:extLst>
      <p:ext uri="{BB962C8B-B14F-4D97-AF65-F5344CB8AC3E}">
        <p14:creationId xmlns:p14="http://schemas.microsoft.com/office/powerpoint/2010/main" val="126211645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SHuK0oJMAz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jpeg"/><Relationship Id="rId7" Type="http://schemas.openxmlformats.org/officeDocument/2006/relationships/diagramQuickStyle" Target="../diagrams/quickStyle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5.PNG"/><Relationship Id="rId9" Type="http://schemas.microsoft.com/office/2007/relationships/diagramDrawing" Target="../diagrams/drawing4.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w6T02g5hnT4?ecver=2" TargetMode="External"/><Relationship Id="rId6" Type="http://schemas.openxmlformats.org/officeDocument/2006/relationships/image" Target="../media/image5.PNG"/><Relationship Id="rId5" Type="http://schemas.openxmlformats.org/officeDocument/2006/relationships/image" Target="../media/image37.png"/><Relationship Id="rId4" Type="http://schemas.openxmlformats.org/officeDocument/2006/relationships/hyperlink" Target="https://youtu.be/w6T02g5hnT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PNG"/><Relationship Id="rId7" Type="http://schemas.openxmlformats.org/officeDocument/2006/relationships/diagramColors" Target="../diagrams/colors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jpeg"/><Relationship Id="rId7" Type="http://schemas.openxmlformats.org/officeDocument/2006/relationships/diagramQuickStyle" Target="../diagrams/quickStyle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5.PNG"/><Relationship Id="rId9" Type="http://schemas.microsoft.com/office/2007/relationships/diagramDrawing" Target="../diagrams/drawing8.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jpeg"/><Relationship Id="rId7" Type="http://schemas.openxmlformats.org/officeDocument/2006/relationships/diagramQuickStyle" Target="../diagrams/quickStyle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5.PNG"/><Relationship Id="rId9" Type="http://schemas.microsoft.com/office/2007/relationships/diagramDrawing" Target="../diagrams/drawing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3.jp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bouncebackproject.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jumping into the air to catch a frisbee&#10;&#10;Description automatically generated">
            <a:extLst>
              <a:ext uri="{FF2B5EF4-FFF2-40B4-BE49-F238E27FC236}">
                <a16:creationId xmlns:a16="http://schemas.microsoft.com/office/drawing/2014/main" id="{7C8ED96D-A825-F94D-AFC1-D0F4660F39B6}"/>
              </a:ext>
            </a:extLst>
          </p:cNvPr>
          <p:cNvPicPr>
            <a:picLocks noChangeAspect="1"/>
          </p:cNvPicPr>
          <p:nvPr/>
        </p:nvPicPr>
        <p:blipFill>
          <a:blip r:embed="rId3"/>
          <a:stretch>
            <a:fillRect/>
          </a:stretch>
        </p:blipFill>
        <p:spPr>
          <a:xfrm>
            <a:off x="-473926" y="0"/>
            <a:ext cx="9617926" cy="6858000"/>
          </a:xfrm>
          <a:prstGeom prst="rect">
            <a:avLst/>
          </a:prstGeom>
        </p:spPr>
      </p:pic>
      <p:pic>
        <p:nvPicPr>
          <p:cNvPr id="5" name="Picture 4">
            <a:extLst>
              <a:ext uri="{FF2B5EF4-FFF2-40B4-BE49-F238E27FC236}">
                <a16:creationId xmlns:a16="http://schemas.microsoft.com/office/drawing/2014/main" id="{12CC1B71-0DCF-1445-AFED-7D24DA4BF673}"/>
              </a:ext>
            </a:extLst>
          </p:cNvPr>
          <p:cNvPicPr>
            <a:picLocks noChangeAspect="1"/>
          </p:cNvPicPr>
          <p:nvPr/>
        </p:nvPicPr>
        <p:blipFill rotWithShape="1">
          <a:blip r:embed="rId4"/>
          <a:srcRect t="77724"/>
          <a:stretch/>
        </p:blipFill>
        <p:spPr>
          <a:xfrm>
            <a:off x="309137" y="1976285"/>
            <a:ext cx="8051800" cy="718574"/>
          </a:xfrm>
          <a:prstGeom prst="rect">
            <a:avLst/>
          </a:prstGeom>
        </p:spPr>
      </p:pic>
      <p:pic>
        <p:nvPicPr>
          <p:cNvPr id="4" name="Picture 3" descr="A close up of a logo&#10;&#10;Description automatically generated">
            <a:extLst>
              <a:ext uri="{FF2B5EF4-FFF2-40B4-BE49-F238E27FC236}">
                <a16:creationId xmlns:a16="http://schemas.microsoft.com/office/drawing/2014/main" id="{BF0F03C5-78AE-CE44-84DB-5DE52211F096}"/>
              </a:ext>
            </a:extLst>
          </p:cNvPr>
          <p:cNvPicPr>
            <a:picLocks noChangeAspect="1"/>
          </p:cNvPicPr>
          <p:nvPr/>
        </p:nvPicPr>
        <p:blipFill>
          <a:blip r:embed="rId5"/>
          <a:stretch>
            <a:fillRect/>
          </a:stretch>
        </p:blipFill>
        <p:spPr>
          <a:xfrm>
            <a:off x="59572" y="331781"/>
            <a:ext cx="8775291" cy="1644504"/>
          </a:xfrm>
          <a:prstGeom prst="rect">
            <a:avLst/>
          </a:prstGeom>
        </p:spPr>
      </p:pic>
    </p:spTree>
    <p:extLst>
      <p:ext uri="{BB962C8B-B14F-4D97-AF65-F5344CB8AC3E}">
        <p14:creationId xmlns:p14="http://schemas.microsoft.com/office/powerpoint/2010/main" val="379062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4553" y="886691"/>
            <a:ext cx="6571060" cy="706964"/>
          </a:xfrm>
        </p:spPr>
        <p:txBody>
          <a:bodyPr>
            <a:normAutofit/>
          </a:bodyPr>
          <a:lstStyle/>
          <a:p>
            <a:r>
              <a:rPr lang="en-US" b="1" dirty="0">
                <a:solidFill>
                  <a:schemeClr val="tx1"/>
                </a:solidFill>
              </a:rPr>
              <a:t>Mindfulness </a:t>
            </a:r>
            <a:r>
              <a:rPr lang="en-US" b="1" dirty="0">
                <a:solidFill>
                  <a:schemeClr val="tx1"/>
                </a:solidFill>
                <a:sym typeface="Wingdings" panose="05000000000000000000" pitchFamily="2" charset="2"/>
              </a:rPr>
              <a:t> Happiness</a:t>
            </a:r>
            <a:endParaRPr lang="en-US" b="1" dirty="0">
              <a:solidFill>
                <a:schemeClr val="tx1"/>
              </a:solidFill>
            </a:endParaRPr>
          </a:p>
        </p:txBody>
      </p:sp>
      <p:pic>
        <p:nvPicPr>
          <p:cNvPr id="1028" name="Picture 4" descr="https://lh3.googleusercontent.com/7dKLMAv1TYG3NSjHgm-WqeJJNLKlyHpXQL4UOCxlXmremnuPNkbpgkoDxT5R9zOhi_ttMOvtpH3eAOQXyg5Yf9eUFq4eBbJ7sw2QW0nsqFYwelv-t2kKhXPpBlsBKIWGXeR7aBe4FFA"/>
          <p:cNvPicPr>
            <a:picLocks noChangeAspect="1" noChangeArrowheads="1"/>
          </p:cNvPicPr>
          <p:nvPr/>
        </p:nvPicPr>
        <p:blipFill rotWithShape="1">
          <a:blip r:embed="rId2">
            <a:extLst>
              <a:ext uri="{28A0092B-C50C-407E-A947-70E740481C1C}">
                <a14:useLocalDpi xmlns:a14="http://schemas.microsoft.com/office/drawing/2010/main" val="0"/>
              </a:ext>
            </a:extLst>
          </a:blip>
          <a:srcRect t="2940" r="1" b="2941"/>
          <a:stretch/>
        </p:blipFill>
        <p:spPr bwMode="auto">
          <a:xfrm>
            <a:off x="749301" y="2201526"/>
            <a:ext cx="4420576" cy="416064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11121" y="2201526"/>
            <a:ext cx="3305341" cy="3416300"/>
          </a:xfrm>
        </p:spPr>
        <p:txBody>
          <a:bodyPr anchor="ctr">
            <a:normAutofit/>
          </a:bodyPr>
          <a:lstStyle/>
          <a:p>
            <a:pPr marL="0" indent="0">
              <a:buNone/>
            </a:pPr>
            <a:r>
              <a:rPr lang="en-US" sz="2400" dirty="0"/>
              <a:t>People who practice mindfulness show higher levels of overall happiness.</a:t>
            </a:r>
          </a:p>
          <a:p>
            <a:pPr marL="0" indent="0">
              <a:buNone/>
            </a:pPr>
            <a:endParaRPr lang="en-US" dirty="0"/>
          </a:p>
        </p:txBody>
      </p:sp>
      <p:pic>
        <p:nvPicPr>
          <p:cNvPr id="5" name="Picture 4">
            <a:extLst>
              <a:ext uri="{FF2B5EF4-FFF2-40B4-BE49-F238E27FC236}">
                <a16:creationId xmlns:a16="http://schemas.microsoft.com/office/drawing/2014/main" id="{E6B316D8-A0D4-204B-B247-39AF370DA8E8}"/>
              </a:ext>
            </a:extLst>
          </p:cNvPr>
          <p:cNvPicPr>
            <a:picLocks noChangeAspect="1"/>
          </p:cNvPicPr>
          <p:nvPr/>
        </p:nvPicPr>
        <p:blipFill>
          <a:blip r:embed="rId3"/>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82343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25292" y="1115367"/>
            <a:ext cx="6355727" cy="4233700"/>
          </a:xfrm>
          <a:prstGeom prst="rect">
            <a:avLst/>
          </a:prstGeom>
        </p:spPr>
      </p:pic>
      <p:grpSp>
        <p:nvGrpSpPr>
          <p:cNvPr id="10" name="Group 9"/>
          <p:cNvGrpSpPr/>
          <p:nvPr/>
        </p:nvGrpSpPr>
        <p:grpSpPr>
          <a:xfrm>
            <a:off x="6800691" y="1945318"/>
            <a:ext cx="2210573" cy="3403749"/>
            <a:chOff x="6974609" y="2395071"/>
            <a:chExt cx="2210573" cy="2335661"/>
          </a:xfrm>
        </p:grpSpPr>
        <p:sp>
          <p:nvSpPr>
            <p:cNvPr id="8" name="TextBox 7"/>
            <p:cNvSpPr txBox="1"/>
            <p:nvPr/>
          </p:nvSpPr>
          <p:spPr>
            <a:xfrm>
              <a:off x="6974609" y="2395071"/>
              <a:ext cx="2210573" cy="1583977"/>
            </a:xfrm>
            <a:prstGeom prst="rect">
              <a:avLst/>
            </a:prstGeom>
            <a:noFill/>
          </p:spPr>
          <p:txBody>
            <a:bodyPr wrap="square" rtlCol="0">
              <a:spAutoFit/>
            </a:bodyPr>
            <a:lstStyle/>
            <a:p>
              <a:r>
                <a:rPr lang="en-US" sz="2400" dirty="0"/>
                <a:t>People who practice mindfulness can raise their set level of happiness.</a:t>
              </a:r>
            </a:p>
          </p:txBody>
        </p:sp>
        <p:sp>
          <p:nvSpPr>
            <p:cNvPr id="9" name="Arrow: Up 8"/>
            <p:cNvSpPr/>
            <p:nvPr/>
          </p:nvSpPr>
          <p:spPr>
            <a:xfrm>
              <a:off x="7768396" y="4097686"/>
              <a:ext cx="622998" cy="633046"/>
            </a:xfrm>
            <a:prstGeom prst="up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027E33CF-6329-F84B-BA20-4AEC8B3F6544}"/>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29858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25" name="Rectangle 19">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801794"/>
            <a:ext cx="8250178"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1">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Content Placeholder 4">
            <a:extLst>
              <a:ext uri="{FF2B5EF4-FFF2-40B4-BE49-F238E27FC236}">
                <a16:creationId xmlns:a16="http://schemas.microsoft.com/office/drawing/2014/main" id="{AE2BE9A4-BB54-4C0D-A525-4FCB6D7F1BD4}"/>
              </a:ext>
            </a:extLst>
          </p:cNvPr>
          <p:cNvPicPr>
            <a:picLocks noChangeAspect="1"/>
          </p:cNvPicPr>
          <p:nvPr/>
        </p:nvPicPr>
        <p:blipFill rotWithShape="1">
          <a:blip r:embed="rId3"/>
          <a:srcRect l="6388" t="-1" r="2219" b="-1"/>
          <a:stretch/>
        </p:blipFill>
        <p:spPr>
          <a:xfrm>
            <a:off x="1573311" y="1284394"/>
            <a:ext cx="6068753" cy="4283066"/>
          </a:xfrm>
          <a:prstGeom prst="rect">
            <a:avLst/>
          </a:prstGeom>
        </p:spPr>
      </p:pic>
      <p:pic>
        <p:nvPicPr>
          <p:cNvPr id="11" name="Picture 10">
            <a:extLst>
              <a:ext uri="{FF2B5EF4-FFF2-40B4-BE49-F238E27FC236}">
                <a16:creationId xmlns:a16="http://schemas.microsoft.com/office/drawing/2014/main" id="{3D1826CD-6117-8147-B34A-AC165BAB24D6}"/>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6501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7" name="Group 16">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8" name="Rectangle 17">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750279" y="1209957"/>
            <a:ext cx="2275935" cy="4438087"/>
          </a:xfrm>
        </p:spPr>
        <p:txBody>
          <a:bodyPr anchor="ctr">
            <a:normAutofit/>
          </a:bodyPr>
          <a:lstStyle/>
          <a:p>
            <a:pPr algn="r"/>
            <a:r>
              <a:rPr lang="en-US" sz="2800" b="1">
                <a:solidFill>
                  <a:schemeClr val="tx1"/>
                </a:solidFill>
              </a:rPr>
              <a:t>Studies show…</a:t>
            </a:r>
          </a:p>
        </p:txBody>
      </p:sp>
      <p:sp>
        <p:nvSpPr>
          <p:cNvPr id="3" name="Content Placeholder 2"/>
          <p:cNvSpPr>
            <a:spLocks noGrp="1"/>
          </p:cNvSpPr>
          <p:nvPr>
            <p:ph idx="1"/>
          </p:nvPr>
        </p:nvSpPr>
        <p:spPr>
          <a:xfrm>
            <a:off x="3508818" y="1059025"/>
            <a:ext cx="3976641" cy="4739950"/>
          </a:xfrm>
        </p:spPr>
        <p:txBody>
          <a:bodyPr anchor="ctr">
            <a:normAutofit/>
          </a:bodyPr>
          <a:lstStyle/>
          <a:p>
            <a:pPr marL="0" indent="0">
              <a:buNone/>
            </a:pPr>
            <a:r>
              <a:rPr lang="en-US">
                <a:solidFill>
                  <a:schemeClr val="tx1"/>
                </a:solidFill>
              </a:rPr>
              <a:t>What makes people happy has less to do with </a:t>
            </a:r>
            <a:r>
              <a:rPr lang="en-US" i="1">
                <a:solidFill>
                  <a:schemeClr val="tx1"/>
                </a:solidFill>
              </a:rPr>
              <a:t>what</a:t>
            </a:r>
            <a:r>
              <a:rPr lang="en-US">
                <a:solidFill>
                  <a:schemeClr val="tx1"/>
                </a:solidFill>
              </a:rPr>
              <a:t> they are doing, and more to do with </a:t>
            </a:r>
            <a:r>
              <a:rPr lang="en-US" i="1">
                <a:solidFill>
                  <a:schemeClr val="tx1"/>
                </a:solidFill>
              </a:rPr>
              <a:t>whether their attention is fully present in the moment. </a:t>
            </a:r>
          </a:p>
        </p:txBody>
      </p:sp>
      <p:cxnSp>
        <p:nvCxnSpPr>
          <p:cNvPr id="21" name="Straight Connector 20">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7D08E25-CF7B-044A-A4C9-41CCC07CED82}"/>
              </a:ext>
            </a:extLst>
          </p:cNvPr>
          <p:cNvPicPr>
            <a:picLocks noChangeAspect="1"/>
          </p:cNvPicPr>
          <p:nvPr/>
        </p:nvPicPr>
        <p:blipFill>
          <a:blip r:embed="rId3"/>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204124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5147" y="3685346"/>
            <a:ext cx="5722791" cy="707886"/>
          </a:xfrm>
          <a:prstGeom prst="rect">
            <a:avLst/>
          </a:prstGeom>
        </p:spPr>
        <p:txBody>
          <a:bodyPr wrap="square">
            <a:spAutoFit/>
          </a:bodyPr>
          <a:lstStyle/>
          <a:p>
            <a:pPr algn="ctr"/>
            <a:r>
              <a:rPr lang="en-US" sz="4000" dirty="0">
                <a:hlinkClick r:id="rId3">
                  <a:extLst>
                    <a:ext uri="{A12FA001-AC4F-418D-AE19-62706E023703}">
                      <ahyp:hlinkClr xmlns:ahyp="http://schemas.microsoft.com/office/drawing/2018/hyperlinkcolor" val="tx"/>
                    </a:ext>
                  </a:extLst>
                </a:hlinkClick>
              </a:rPr>
              <a:t>What Is Mindfulness?</a:t>
            </a:r>
            <a:endParaRPr lang="en-US" sz="4000" dirty="0"/>
          </a:p>
        </p:txBody>
      </p:sp>
      <p:pic>
        <p:nvPicPr>
          <p:cNvPr id="3" name="Picture 2">
            <a:extLst>
              <a:ext uri="{FF2B5EF4-FFF2-40B4-BE49-F238E27FC236}">
                <a16:creationId xmlns:a16="http://schemas.microsoft.com/office/drawing/2014/main" id="{C8B8054A-9A55-BC40-929A-8A34027CC454}"/>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42457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692" y="997438"/>
            <a:ext cx="3189969" cy="4184161"/>
          </a:xfrm>
        </p:spPr>
        <p:txBody>
          <a:bodyPr anchor="ctr">
            <a:normAutofit fontScale="92500"/>
          </a:bodyPr>
          <a:lstStyle/>
          <a:p>
            <a:pPr marL="0" indent="0">
              <a:buNone/>
            </a:pPr>
            <a:r>
              <a:rPr lang="en-US" sz="4400" dirty="0">
                <a:solidFill>
                  <a:schemeClr val="bg1"/>
                </a:solidFill>
              </a:rPr>
              <a:t>Mindfulness can even help us </a:t>
            </a:r>
            <a:r>
              <a:rPr lang="en-US" sz="4400" b="1" dirty="0">
                <a:solidFill>
                  <a:schemeClr val="bg1"/>
                </a:solidFill>
              </a:rPr>
              <a:t>rewire our brains </a:t>
            </a:r>
            <a:r>
              <a:rPr lang="en-US" sz="4400" dirty="0">
                <a:solidFill>
                  <a:schemeClr val="bg1"/>
                </a:solidFill>
              </a:rPr>
              <a:t>to be happier. </a:t>
            </a:r>
          </a:p>
        </p:txBody>
      </p:sp>
      <p:pic>
        <p:nvPicPr>
          <p:cNvPr id="5" name="Picture 4" descr="A person looking at the camera&#10;&#10;Description automatically generated"/>
          <p:cNvPicPr>
            <a:picLocks noChangeAspect="1"/>
          </p:cNvPicPr>
          <p:nvPr/>
        </p:nvPicPr>
        <p:blipFill rotWithShape="1">
          <a:blip r:embed="rId2"/>
          <a:srcRect l="5517" r="1585"/>
          <a:stretch/>
        </p:blipFill>
        <p:spPr>
          <a:xfrm>
            <a:off x="4113928" y="227814"/>
            <a:ext cx="4633567" cy="5604270"/>
          </a:xfrm>
          <a:prstGeom prst="roundRect">
            <a:avLst>
              <a:gd name="adj" fmla="val 1858"/>
            </a:avLst>
          </a:prstGeom>
          <a:effectLst>
            <a:outerShdw blurRad="50800" dist="50800" dir="5400000" algn="tl" rotWithShape="0">
              <a:srgbClr val="000000">
                <a:alpha val="43000"/>
              </a:srgbClr>
            </a:outerShdw>
          </a:effectLst>
        </p:spPr>
      </p:pic>
      <p:pic>
        <p:nvPicPr>
          <p:cNvPr id="6" name="Picture 5">
            <a:extLst>
              <a:ext uri="{FF2B5EF4-FFF2-40B4-BE49-F238E27FC236}">
                <a16:creationId xmlns:a16="http://schemas.microsoft.com/office/drawing/2014/main" id="{D68FE6C6-206D-034F-8C21-1740B697B892}"/>
              </a:ext>
            </a:extLst>
          </p:cNvPr>
          <p:cNvPicPr>
            <a:picLocks noChangeAspect="1"/>
          </p:cNvPicPr>
          <p:nvPr/>
        </p:nvPicPr>
        <p:blipFill>
          <a:blip r:embed="rId3"/>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14274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315" y="824076"/>
            <a:ext cx="6583462" cy="881944"/>
          </a:xfrm>
        </p:spPr>
        <p:txBody>
          <a:bodyPr>
            <a:normAutofit/>
          </a:bodyPr>
          <a:lstStyle/>
          <a:p>
            <a:r>
              <a:rPr lang="en-US" sz="3600" b="1" dirty="0">
                <a:solidFill>
                  <a:schemeClr val="bg1"/>
                </a:solidFill>
              </a:rPr>
              <a:t>Here’s how thoughts work: </a:t>
            </a:r>
            <a:endParaRPr lang="en-US" sz="1300" b="1" dirty="0">
              <a:solidFill>
                <a:schemeClr val="bg1"/>
              </a:solidFill>
            </a:endParaRPr>
          </a:p>
        </p:txBody>
      </p:sp>
      <p:sp>
        <p:nvSpPr>
          <p:cNvPr id="3" name="Content Placeholder 2"/>
          <p:cNvSpPr>
            <a:spLocks noGrp="1"/>
          </p:cNvSpPr>
          <p:nvPr>
            <p:ph sz="half" idx="1"/>
          </p:nvPr>
        </p:nvSpPr>
        <p:spPr>
          <a:xfrm>
            <a:off x="592092" y="2482144"/>
            <a:ext cx="3938954" cy="4656139"/>
          </a:xfrm>
        </p:spPr>
        <p:txBody>
          <a:bodyPr>
            <a:noAutofit/>
          </a:bodyPr>
          <a:lstStyle/>
          <a:p>
            <a:pPr marL="0" indent="0">
              <a:buNone/>
            </a:pPr>
            <a:r>
              <a:rPr lang="en-US" sz="2400" dirty="0"/>
              <a:t> </a:t>
            </a:r>
            <a:r>
              <a:rPr lang="en-US" dirty="0"/>
              <a:t>The storyteller thoughts: </a:t>
            </a:r>
          </a:p>
          <a:p>
            <a:pPr marL="0" indent="0">
              <a:buNone/>
            </a:pPr>
            <a:endParaRPr lang="en-US" dirty="0"/>
          </a:p>
          <a:p>
            <a:r>
              <a:rPr lang="en-US" dirty="0"/>
              <a:t>These thoughts are a </a:t>
            </a:r>
            <a:r>
              <a:rPr lang="en-US" i="1" dirty="0"/>
              <a:t>little</a:t>
            </a:r>
            <a:r>
              <a:rPr lang="en-US" dirty="0"/>
              <a:t> melodramatic and blows things way out of proportion.</a:t>
            </a:r>
          </a:p>
          <a:p>
            <a:r>
              <a:rPr lang="en-US" dirty="0"/>
              <a:t>Go to the negative/jumps to the conclusion.</a:t>
            </a:r>
          </a:p>
          <a:p>
            <a:r>
              <a:rPr lang="en-US" dirty="0"/>
              <a:t>The storyteller thoughts tend to take things personally, or “this must be about me!” </a:t>
            </a:r>
          </a:p>
        </p:txBody>
      </p:sp>
      <p:sp>
        <p:nvSpPr>
          <p:cNvPr id="4" name="Content Placeholder 3"/>
          <p:cNvSpPr>
            <a:spLocks noGrp="1"/>
          </p:cNvSpPr>
          <p:nvPr>
            <p:ph sz="half" idx="2"/>
          </p:nvPr>
        </p:nvSpPr>
        <p:spPr>
          <a:xfrm>
            <a:off x="4572000" y="2614246"/>
            <a:ext cx="4083090" cy="4015940"/>
          </a:xfrm>
        </p:spPr>
        <p:txBody>
          <a:bodyPr>
            <a:normAutofit fontScale="55000" lnSpcReduction="20000"/>
          </a:bodyPr>
          <a:lstStyle/>
          <a:p>
            <a:pPr marL="0" indent="0">
              <a:buNone/>
            </a:pPr>
            <a:r>
              <a:rPr lang="en-US" sz="3300" dirty="0"/>
              <a:t>The observer thoughts: </a:t>
            </a:r>
          </a:p>
          <a:p>
            <a:pPr marL="0" indent="0">
              <a:buNone/>
            </a:pPr>
            <a:endParaRPr lang="en-US" sz="3300" dirty="0"/>
          </a:p>
          <a:p>
            <a:r>
              <a:rPr lang="en-US" sz="3300" dirty="0"/>
              <a:t>Observes how the world reacts to us without any bias.</a:t>
            </a:r>
          </a:p>
          <a:p>
            <a:r>
              <a:rPr lang="en-US" sz="3300" dirty="0"/>
              <a:t>Realistically reflects on the situation as it is, no more, no less.  Just observes the moment. </a:t>
            </a:r>
          </a:p>
          <a:p>
            <a:r>
              <a:rPr lang="en-US" sz="3300" dirty="0"/>
              <a:t>Asks for more clarification, no conclusions before getting the whole story.</a:t>
            </a:r>
          </a:p>
          <a:p>
            <a:endParaRPr lang="en-US" sz="2400" dirty="0"/>
          </a:p>
          <a:p>
            <a:pPr marL="0" indent="0" algn="r">
              <a:buNone/>
            </a:pPr>
            <a:r>
              <a:rPr lang="en-US" sz="2200" dirty="0"/>
              <a:t> </a:t>
            </a:r>
          </a:p>
        </p:txBody>
      </p:sp>
      <p:pic>
        <p:nvPicPr>
          <p:cNvPr id="5" name="Picture 4">
            <a:extLst>
              <a:ext uri="{FF2B5EF4-FFF2-40B4-BE49-F238E27FC236}">
                <a16:creationId xmlns:a16="http://schemas.microsoft.com/office/drawing/2014/main" id="{31AE6DA9-88DE-0840-A9A0-2119C26B7A1B}"/>
              </a:ext>
            </a:extLst>
          </p:cNvPr>
          <p:cNvPicPr>
            <a:picLocks noChangeAspect="1"/>
          </p:cNvPicPr>
          <p:nvPr/>
        </p:nvPicPr>
        <p:blipFill>
          <a:blip r:embed="rId3"/>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89195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4" y="973668"/>
            <a:ext cx="6571060" cy="706964"/>
          </a:xfrm>
        </p:spPr>
        <p:txBody>
          <a:bodyPr>
            <a:normAutofit/>
          </a:bodyPr>
          <a:lstStyle/>
          <a:p>
            <a:r>
              <a:rPr lang="en-US" b="1">
                <a:solidFill>
                  <a:srgbClr val="EBEBEB"/>
                </a:solidFill>
              </a:rPr>
              <a:t>Our thoughts play out like this:</a:t>
            </a:r>
          </a:p>
        </p:txBody>
      </p:sp>
      <p:pic>
        <p:nvPicPr>
          <p:cNvPr id="8" name="Picture 7">
            <a:extLst>
              <a:ext uri="{FF2B5EF4-FFF2-40B4-BE49-F238E27FC236}">
                <a16:creationId xmlns:a16="http://schemas.microsoft.com/office/drawing/2014/main" id="{E74B7AFE-4935-3249-9653-6685984071AD}"/>
              </a:ext>
            </a:extLst>
          </p:cNvPr>
          <p:cNvPicPr>
            <a:picLocks noChangeAspect="1"/>
          </p:cNvPicPr>
          <p:nvPr/>
        </p:nvPicPr>
        <p:blipFill>
          <a:blip r:embed="rId3"/>
          <a:stretch>
            <a:fillRect/>
          </a:stretch>
        </p:blipFill>
        <p:spPr>
          <a:xfrm>
            <a:off x="8406580" y="6043382"/>
            <a:ext cx="497020" cy="586804"/>
          </a:xfrm>
          <a:prstGeom prst="rect">
            <a:avLst/>
          </a:prstGeom>
        </p:spPr>
      </p:pic>
      <p:graphicFrame>
        <p:nvGraphicFramePr>
          <p:cNvPr id="5" name="Content Placeholder 2">
            <a:extLst>
              <a:ext uri="{FF2B5EF4-FFF2-40B4-BE49-F238E27FC236}">
                <a16:creationId xmlns:a16="http://schemas.microsoft.com/office/drawing/2014/main" id="{ED9BFB6D-AB39-4D63-BCAC-24857C8D10EF}"/>
              </a:ext>
            </a:extLst>
          </p:cNvPr>
          <p:cNvGraphicFramePr>
            <a:graphicFrameLocks noGrp="1"/>
          </p:cNvGraphicFramePr>
          <p:nvPr>
            <p:ph idx="1"/>
            <p:extLst>
              <p:ext uri="{D42A27DB-BD31-4B8C-83A1-F6EECF244321}">
                <p14:modId xmlns:p14="http://schemas.microsoft.com/office/powerpoint/2010/main" val="3487931052"/>
              </p:ext>
            </p:extLst>
          </p:nvPr>
        </p:nvGraphicFramePr>
        <p:xfrm>
          <a:off x="630413" y="2620896"/>
          <a:ext cx="7883174" cy="34224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1632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4" y="973668"/>
            <a:ext cx="6571060" cy="706964"/>
          </a:xfrm>
        </p:spPr>
        <p:txBody>
          <a:bodyPr>
            <a:normAutofit/>
          </a:bodyPr>
          <a:lstStyle/>
          <a:p>
            <a:r>
              <a:rPr lang="en-US" b="1" dirty="0">
                <a:solidFill>
                  <a:srgbClr val="EBEBEB"/>
                </a:solidFill>
              </a:rPr>
              <a:t>Or like this:</a:t>
            </a:r>
          </a:p>
        </p:txBody>
      </p:sp>
      <p:pic>
        <p:nvPicPr>
          <p:cNvPr id="8" name="Picture 7">
            <a:extLst>
              <a:ext uri="{FF2B5EF4-FFF2-40B4-BE49-F238E27FC236}">
                <a16:creationId xmlns:a16="http://schemas.microsoft.com/office/drawing/2014/main" id="{E74B7AFE-4935-3249-9653-6685984071AD}"/>
              </a:ext>
            </a:extLst>
          </p:cNvPr>
          <p:cNvPicPr>
            <a:picLocks noChangeAspect="1"/>
          </p:cNvPicPr>
          <p:nvPr/>
        </p:nvPicPr>
        <p:blipFill>
          <a:blip r:embed="rId3"/>
          <a:stretch>
            <a:fillRect/>
          </a:stretch>
        </p:blipFill>
        <p:spPr>
          <a:xfrm>
            <a:off x="8406580" y="6043382"/>
            <a:ext cx="497020" cy="586804"/>
          </a:xfrm>
          <a:prstGeom prst="rect">
            <a:avLst/>
          </a:prstGeom>
        </p:spPr>
      </p:pic>
      <p:graphicFrame>
        <p:nvGraphicFramePr>
          <p:cNvPr id="6" name="Content Placeholder 2">
            <a:extLst>
              <a:ext uri="{FF2B5EF4-FFF2-40B4-BE49-F238E27FC236}">
                <a16:creationId xmlns:a16="http://schemas.microsoft.com/office/drawing/2014/main" id="{74210002-EF79-D544-A86E-A15EC9530E1D}"/>
              </a:ext>
            </a:extLst>
          </p:cNvPr>
          <p:cNvGraphicFramePr>
            <a:graphicFrameLocks noGrp="1"/>
          </p:cNvGraphicFramePr>
          <p:nvPr>
            <p:ph idx="1"/>
            <p:extLst>
              <p:ext uri="{D42A27DB-BD31-4B8C-83A1-F6EECF244321}">
                <p14:modId xmlns:p14="http://schemas.microsoft.com/office/powerpoint/2010/main" val="3604070858"/>
              </p:ext>
            </p:extLst>
          </p:nvPr>
        </p:nvGraphicFramePr>
        <p:xfrm>
          <a:off x="607870" y="2639105"/>
          <a:ext cx="7928259" cy="32452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7879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p:cNvSpPr>
            <a:spLocks noGrp="1"/>
          </p:cNvSpPr>
          <p:nvPr>
            <p:ph type="title"/>
          </p:nvPr>
        </p:nvSpPr>
        <p:spPr>
          <a:xfrm>
            <a:off x="866214" y="973668"/>
            <a:ext cx="6571060" cy="706964"/>
          </a:xfrm>
        </p:spPr>
        <p:txBody>
          <a:bodyPr>
            <a:noAutofit/>
          </a:bodyPr>
          <a:lstStyle/>
          <a:p>
            <a:pPr>
              <a:lnSpc>
                <a:spcPct val="90000"/>
              </a:lnSpc>
            </a:pPr>
            <a:r>
              <a:rPr lang="en-US" sz="2600" b="1" dirty="0">
                <a:solidFill>
                  <a:srgbClr val="FFFFFF"/>
                </a:solidFill>
              </a:rPr>
              <a:t>The good news is, these thoughts </a:t>
            </a:r>
            <a:br>
              <a:rPr lang="en-US" sz="2600" b="1" dirty="0">
                <a:solidFill>
                  <a:srgbClr val="FFFFFF"/>
                </a:solidFill>
              </a:rPr>
            </a:br>
            <a:r>
              <a:rPr lang="en-US" sz="2600" b="1" dirty="0">
                <a:solidFill>
                  <a:srgbClr val="FFFFFF"/>
                </a:solidFill>
              </a:rPr>
              <a:t>are only one part of you</a:t>
            </a:r>
          </a:p>
        </p:txBody>
      </p:sp>
      <p:sp>
        <p:nvSpPr>
          <p:cNvPr id="19" name="Rectangle 18">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Picture 7">
            <a:extLst>
              <a:ext uri="{FF2B5EF4-FFF2-40B4-BE49-F238E27FC236}">
                <a16:creationId xmlns:a16="http://schemas.microsoft.com/office/drawing/2014/main" id="{0B8B07C2-3A2B-9D42-BEB9-3A72ED468DA7}"/>
              </a:ext>
            </a:extLst>
          </p:cNvPr>
          <p:cNvPicPr>
            <a:picLocks noChangeAspect="1"/>
          </p:cNvPicPr>
          <p:nvPr/>
        </p:nvPicPr>
        <p:blipFill>
          <a:blip r:embed="rId4"/>
          <a:stretch>
            <a:fillRect/>
          </a:stretch>
        </p:blipFill>
        <p:spPr>
          <a:xfrm>
            <a:off x="8406580" y="6043382"/>
            <a:ext cx="497020" cy="586804"/>
          </a:xfrm>
          <a:prstGeom prst="rect">
            <a:avLst/>
          </a:prstGeom>
        </p:spPr>
      </p:pic>
      <p:graphicFrame>
        <p:nvGraphicFramePr>
          <p:cNvPr id="10" name="Content Placeholder 2">
            <a:extLst>
              <a:ext uri="{FF2B5EF4-FFF2-40B4-BE49-F238E27FC236}">
                <a16:creationId xmlns:a16="http://schemas.microsoft.com/office/drawing/2014/main" id="{F2BF26BE-3857-429D-85A2-8949FE558E41}"/>
              </a:ext>
            </a:extLst>
          </p:cNvPr>
          <p:cNvGraphicFramePr>
            <a:graphicFrameLocks noGrp="1"/>
          </p:cNvGraphicFramePr>
          <p:nvPr>
            <p:ph idx="1"/>
            <p:extLst>
              <p:ext uri="{D42A27DB-BD31-4B8C-83A1-F6EECF244321}">
                <p14:modId xmlns:p14="http://schemas.microsoft.com/office/powerpoint/2010/main" val="4222123191"/>
              </p:ext>
            </p:extLst>
          </p:nvPr>
        </p:nvGraphicFramePr>
        <p:xfrm>
          <a:off x="965200" y="2324100"/>
          <a:ext cx="7219037" cy="34226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586014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4" name="Rectangle 123">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6"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119" name="Title 1">
            <a:extLst>
              <a:ext uri="{FF2B5EF4-FFF2-40B4-BE49-F238E27FC236}">
                <a16:creationId xmlns:a16="http://schemas.microsoft.com/office/drawing/2014/main" id="{457E2CD7-4B92-6642-BCF5-7D37DA421A5C}"/>
              </a:ext>
            </a:extLst>
          </p:cNvPr>
          <p:cNvSpPr txBox="1">
            <a:spLocks/>
          </p:cNvSpPr>
          <p:nvPr/>
        </p:nvSpPr>
        <p:spPr>
          <a:xfrm>
            <a:off x="866214" y="973668"/>
            <a:ext cx="6571060" cy="706964"/>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defTabSz="457200">
              <a:spcAft>
                <a:spcPts val="600"/>
              </a:spcAft>
            </a:pPr>
            <a:r>
              <a:rPr lang="en-US" dirty="0">
                <a:solidFill>
                  <a:srgbClr val="FFFFFF"/>
                </a:solidFill>
              </a:rPr>
              <a:t>What is Bounce Back project?</a:t>
            </a:r>
          </a:p>
        </p:txBody>
      </p:sp>
      <p:sp>
        <p:nvSpPr>
          <p:cNvPr id="128" name="Rectangle 127">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861F0C33-0F40-0D45-A6A4-1368F62EBCDC}"/>
              </a:ext>
            </a:extLst>
          </p:cNvPr>
          <p:cNvPicPr>
            <a:picLocks noChangeAspect="1"/>
          </p:cNvPicPr>
          <p:nvPr/>
        </p:nvPicPr>
        <p:blipFill>
          <a:blip r:embed="rId4"/>
          <a:stretch>
            <a:fillRect/>
          </a:stretch>
        </p:blipFill>
        <p:spPr>
          <a:xfrm>
            <a:off x="8406580" y="6058130"/>
            <a:ext cx="497020" cy="586804"/>
          </a:xfrm>
          <a:prstGeom prst="rect">
            <a:avLst/>
          </a:prstGeom>
        </p:spPr>
      </p:pic>
      <p:graphicFrame>
        <p:nvGraphicFramePr>
          <p:cNvPr id="53" name="Content Placeholder 2">
            <a:extLst>
              <a:ext uri="{FF2B5EF4-FFF2-40B4-BE49-F238E27FC236}">
                <a16:creationId xmlns:a16="http://schemas.microsoft.com/office/drawing/2014/main" id="{41DC819F-D708-4592-87A8-87B3D9DDE4BF}"/>
              </a:ext>
            </a:extLst>
          </p:cNvPr>
          <p:cNvGraphicFramePr>
            <a:graphicFrameLocks noGrp="1"/>
          </p:cNvGraphicFramePr>
          <p:nvPr>
            <p:ph idx="1"/>
            <p:extLst>
              <p:ext uri="{D42A27DB-BD31-4B8C-83A1-F6EECF244321}">
                <p14:modId xmlns:p14="http://schemas.microsoft.com/office/powerpoint/2010/main" val="102714272"/>
              </p:ext>
            </p:extLst>
          </p:nvPr>
        </p:nvGraphicFramePr>
        <p:xfrm>
          <a:off x="962481" y="2019946"/>
          <a:ext cx="7219037" cy="34226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445014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p:cNvSpPr>
            <a:spLocks noGrp="1"/>
          </p:cNvSpPr>
          <p:nvPr>
            <p:ph type="title"/>
          </p:nvPr>
        </p:nvSpPr>
        <p:spPr>
          <a:xfrm>
            <a:off x="866214" y="973668"/>
            <a:ext cx="6571060" cy="706964"/>
          </a:xfrm>
        </p:spPr>
        <p:txBody>
          <a:bodyPr>
            <a:normAutofit/>
          </a:bodyPr>
          <a:lstStyle/>
          <a:p>
            <a:r>
              <a:rPr lang="en-US">
                <a:solidFill>
                  <a:srgbClr val="FFFFFF"/>
                </a:solidFill>
              </a:rPr>
              <a:t>Resilience Through Awareness</a:t>
            </a:r>
          </a:p>
        </p:txBody>
      </p:sp>
      <p:sp>
        <p:nvSpPr>
          <p:cNvPr id="14" name="Rectangle 13">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0335CC41-18C2-3F4D-AE9C-95E5240F926A}"/>
              </a:ext>
            </a:extLst>
          </p:cNvPr>
          <p:cNvPicPr>
            <a:picLocks noChangeAspect="1"/>
          </p:cNvPicPr>
          <p:nvPr/>
        </p:nvPicPr>
        <p:blipFill>
          <a:blip r:embed="rId3"/>
          <a:stretch>
            <a:fillRect/>
          </a:stretch>
        </p:blipFill>
        <p:spPr>
          <a:xfrm>
            <a:off x="8406580" y="6043382"/>
            <a:ext cx="497020" cy="586804"/>
          </a:xfrm>
          <a:prstGeom prst="rect">
            <a:avLst/>
          </a:prstGeom>
        </p:spPr>
      </p:pic>
      <p:graphicFrame>
        <p:nvGraphicFramePr>
          <p:cNvPr id="5" name="Content Placeholder 2">
            <a:extLst>
              <a:ext uri="{FF2B5EF4-FFF2-40B4-BE49-F238E27FC236}">
                <a16:creationId xmlns:a16="http://schemas.microsoft.com/office/drawing/2014/main" id="{0042A19B-497A-4DC0-98EF-DE438C2BF4A7}"/>
              </a:ext>
            </a:extLst>
          </p:cNvPr>
          <p:cNvGraphicFramePr>
            <a:graphicFrameLocks noGrp="1"/>
          </p:cNvGraphicFramePr>
          <p:nvPr>
            <p:ph idx="1"/>
            <p:extLst>
              <p:ext uri="{D42A27DB-BD31-4B8C-83A1-F6EECF244321}">
                <p14:modId xmlns:p14="http://schemas.microsoft.com/office/powerpoint/2010/main" val="1421970371"/>
              </p:ext>
            </p:extLst>
          </p:nvPr>
        </p:nvGraphicFramePr>
        <p:xfrm>
          <a:off x="668216" y="2115874"/>
          <a:ext cx="7831016" cy="36309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593399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11"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058696" y="973394"/>
            <a:ext cx="3598607" cy="3421626"/>
          </a:xfrm>
          <a:prstGeom prst="ellipse">
            <a:avLst/>
          </a:prstGeom>
        </p:spPr>
        <p:txBody>
          <a:bodyPr vert="horz" lIns="91440" tIns="45720" rIns="91440" bIns="45720" rtlCol="0" anchor="b">
            <a:normAutofit/>
          </a:bodyPr>
          <a:lstStyle/>
          <a:p>
            <a:pPr>
              <a:lnSpc>
                <a:spcPct val="90000"/>
              </a:lnSpc>
            </a:pPr>
            <a:r>
              <a:rPr lang="en-US" sz="3400" b="0" i="0" kern="1200" dirty="0">
                <a:solidFill>
                  <a:schemeClr val="bg2"/>
                </a:solidFill>
                <a:latin typeface="+mj-lt"/>
                <a:ea typeface="+mj-ea"/>
                <a:cs typeface="+mj-cs"/>
              </a:rPr>
              <a:t>Ultimately, you’re in charge</a:t>
            </a:r>
          </a:p>
        </p:txBody>
      </p:sp>
      <p:pic>
        <p:nvPicPr>
          <p:cNvPr id="5" name="Picture 4"/>
          <p:cNvPicPr>
            <a:picLocks noChangeAspect="1"/>
          </p:cNvPicPr>
          <p:nvPr/>
        </p:nvPicPr>
        <p:blipFill>
          <a:blip r:embed="rId4"/>
          <a:stretch>
            <a:fillRect/>
          </a:stretch>
        </p:blipFill>
        <p:spPr>
          <a:xfrm>
            <a:off x="832323" y="1677886"/>
            <a:ext cx="3739677" cy="3499112"/>
          </a:xfrm>
          <a:prstGeom prst="roundRect">
            <a:avLst>
              <a:gd name="adj" fmla="val 1858"/>
            </a:avLst>
          </a:prstGeom>
          <a:effectLst>
            <a:outerShdw blurRad="50800" dist="50800" dir="5400000" algn="tl" rotWithShape="0">
              <a:srgbClr val="000000">
                <a:alpha val="43000"/>
              </a:srgbClr>
            </a:outerShdw>
          </a:effectLst>
        </p:spPr>
      </p:pic>
      <p:pic>
        <p:nvPicPr>
          <p:cNvPr id="4" name="Picture 3">
            <a:extLst>
              <a:ext uri="{FF2B5EF4-FFF2-40B4-BE49-F238E27FC236}">
                <a16:creationId xmlns:a16="http://schemas.microsoft.com/office/drawing/2014/main" id="{97CE910B-B2EF-884C-A956-4FB2C3ECCCB8}"/>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93835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Oval 26">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Rectangle 32">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7"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866216" y="973667"/>
            <a:ext cx="2468166" cy="4833745"/>
          </a:xfrm>
        </p:spPr>
        <p:txBody>
          <a:bodyPr>
            <a:normAutofit/>
          </a:bodyPr>
          <a:lstStyle/>
          <a:p>
            <a:r>
              <a:rPr lang="en-US" b="1" dirty="0">
                <a:solidFill>
                  <a:srgbClr val="EBEBEB"/>
                </a:solidFill>
              </a:rPr>
              <a:t>What you can do is…</a:t>
            </a:r>
          </a:p>
        </p:txBody>
      </p:sp>
      <p:sp>
        <p:nvSpPr>
          <p:cNvPr id="39" name="Rectangle 38">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Picture 7">
            <a:extLst>
              <a:ext uri="{FF2B5EF4-FFF2-40B4-BE49-F238E27FC236}">
                <a16:creationId xmlns:a16="http://schemas.microsoft.com/office/drawing/2014/main" id="{EA58F315-B21A-4B46-90F7-7B9ABFA44A31}"/>
              </a:ext>
            </a:extLst>
          </p:cNvPr>
          <p:cNvPicPr>
            <a:picLocks noChangeAspect="1"/>
          </p:cNvPicPr>
          <p:nvPr/>
        </p:nvPicPr>
        <p:blipFill>
          <a:blip r:embed="rId3"/>
          <a:stretch>
            <a:fillRect/>
          </a:stretch>
        </p:blipFill>
        <p:spPr>
          <a:xfrm>
            <a:off x="8409715" y="6145498"/>
            <a:ext cx="497020" cy="586804"/>
          </a:xfrm>
          <a:prstGeom prst="rect">
            <a:avLst/>
          </a:prstGeom>
        </p:spPr>
      </p:pic>
      <p:graphicFrame>
        <p:nvGraphicFramePr>
          <p:cNvPr id="20" name="Content Placeholder 2">
            <a:extLst>
              <a:ext uri="{FF2B5EF4-FFF2-40B4-BE49-F238E27FC236}">
                <a16:creationId xmlns:a16="http://schemas.microsoft.com/office/drawing/2014/main" id="{04AAE4C0-75EC-4905-ACD5-554C537BA046}"/>
              </a:ext>
            </a:extLst>
          </p:cNvPr>
          <p:cNvGraphicFramePr>
            <a:graphicFrameLocks noGrp="1"/>
          </p:cNvGraphicFramePr>
          <p:nvPr>
            <p:ph idx="1"/>
            <p:extLst>
              <p:ext uri="{D42A27DB-BD31-4B8C-83A1-F6EECF244321}">
                <p14:modId xmlns:p14="http://schemas.microsoft.com/office/powerpoint/2010/main" val="4025486266"/>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1139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600" y="1271841"/>
            <a:ext cx="8178799" cy="4314316"/>
          </a:xfrm>
          <a:prstGeom prst="rect">
            <a:avLst/>
          </a:prstGeom>
        </p:spPr>
      </p:pic>
      <p:pic>
        <p:nvPicPr>
          <p:cNvPr id="3" name="Picture 2">
            <a:extLst>
              <a:ext uri="{FF2B5EF4-FFF2-40B4-BE49-F238E27FC236}">
                <a16:creationId xmlns:a16="http://schemas.microsoft.com/office/drawing/2014/main" id="{4EEBB082-4F43-8640-AFAD-440A071F16FD}"/>
              </a:ext>
            </a:extLst>
          </p:cNvPr>
          <p:cNvPicPr>
            <a:picLocks noChangeAspect="1"/>
          </p:cNvPicPr>
          <p:nvPr/>
        </p:nvPicPr>
        <p:blipFill>
          <a:blip r:embed="rId3"/>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38945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B82944-301B-4EFF-A152-42E7AB41FF01}"/>
              </a:ext>
            </a:extLst>
          </p:cNvPr>
          <p:cNvSpPr/>
          <p:nvPr/>
        </p:nvSpPr>
        <p:spPr>
          <a:xfrm>
            <a:off x="1805354" y="780826"/>
            <a:ext cx="5254906" cy="1508105"/>
          </a:xfrm>
          <a:prstGeom prst="rect">
            <a:avLst/>
          </a:prstGeom>
        </p:spPr>
        <p:txBody>
          <a:bodyPr wrap="square">
            <a:spAutoFit/>
          </a:bodyPr>
          <a:lstStyle/>
          <a:p>
            <a:pPr algn="ctr"/>
            <a:r>
              <a:rPr lang="en-US" sz="3200" dirty="0">
                <a:solidFill>
                  <a:schemeClr val="bg1"/>
                </a:solidFill>
                <a:hlinkClick r:id="rId4">
                  <a:extLst>
                    <a:ext uri="{A12FA001-AC4F-418D-AE19-62706E023703}">
                      <ahyp:hlinkClr xmlns:ahyp="http://schemas.microsoft.com/office/drawing/2018/hyperlinkcolor" val="tx"/>
                    </a:ext>
                  </a:extLst>
                </a:hlinkClick>
              </a:rPr>
              <a:t>Why Mindfulness is </a:t>
            </a:r>
          </a:p>
          <a:p>
            <a:pPr algn="ctr"/>
            <a:r>
              <a:rPr lang="en-US" sz="3200" dirty="0">
                <a:solidFill>
                  <a:schemeClr val="bg1"/>
                </a:solidFill>
                <a:hlinkClick r:id="rId4">
                  <a:extLst>
                    <a:ext uri="{A12FA001-AC4F-418D-AE19-62706E023703}">
                      <ahyp:hlinkClr xmlns:ahyp="http://schemas.microsoft.com/office/drawing/2018/hyperlinkcolor" val="tx"/>
                    </a:ext>
                  </a:extLst>
                </a:hlinkClick>
              </a:rPr>
              <a:t>a Superpower</a:t>
            </a:r>
            <a:endParaRPr lang="en-US" sz="3200" dirty="0">
              <a:solidFill>
                <a:schemeClr val="bg1"/>
              </a:solidFill>
            </a:endParaRPr>
          </a:p>
          <a:p>
            <a:endParaRPr lang="en-US" sz="2800" dirty="0"/>
          </a:p>
        </p:txBody>
      </p:sp>
      <p:sp>
        <p:nvSpPr>
          <p:cNvPr id="5" name="Rectangle 4">
            <a:extLst>
              <a:ext uri="{FF2B5EF4-FFF2-40B4-BE49-F238E27FC236}">
                <a16:creationId xmlns:a16="http://schemas.microsoft.com/office/drawing/2014/main" id="{6FB36589-3563-4E9D-8E59-9AEE45CDE5BA}"/>
              </a:ext>
            </a:extLst>
          </p:cNvPr>
          <p:cNvSpPr/>
          <p:nvPr/>
        </p:nvSpPr>
        <p:spPr>
          <a:xfrm>
            <a:off x="719750" y="2625349"/>
            <a:ext cx="4572000" cy="646331"/>
          </a:xfrm>
          <a:prstGeom prst="rect">
            <a:avLst/>
          </a:prstGeom>
        </p:spPr>
        <p:txBody>
          <a:bodyPr>
            <a:spAutoFit/>
          </a:bodyPr>
          <a:lstStyle/>
          <a:p>
            <a:endParaRPr lang="en-US" dirty="0"/>
          </a:p>
          <a:p>
            <a:endParaRPr lang="en-US" dirty="0"/>
          </a:p>
        </p:txBody>
      </p:sp>
      <p:pic>
        <p:nvPicPr>
          <p:cNvPr id="6" name="Online Media ^0 5">
            <a:hlinkClick r:id="" action="ppaction://media"/>
            <a:extLst>
              <a:ext uri="{FF2B5EF4-FFF2-40B4-BE49-F238E27FC236}">
                <a16:creationId xmlns:a16="http://schemas.microsoft.com/office/drawing/2014/main" id="{73D0C8A7-683A-4D9A-B5DB-ADFD565F4915}"/>
              </a:ext>
            </a:extLst>
          </p:cNvPr>
          <p:cNvPicPr>
            <a:picLocks noRot="1" noChangeAspect="1"/>
          </p:cNvPicPr>
          <p:nvPr>
            <a:videoFile r:link="rId1"/>
          </p:nvPr>
        </p:nvPicPr>
        <p:blipFill>
          <a:blip r:embed="rId5"/>
          <a:stretch>
            <a:fillRect/>
          </a:stretch>
        </p:blipFill>
        <p:spPr>
          <a:xfrm>
            <a:off x="1805354" y="2288931"/>
            <a:ext cx="5533292" cy="4149969"/>
          </a:xfrm>
          <a:prstGeom prst="rect">
            <a:avLst/>
          </a:prstGeom>
        </p:spPr>
      </p:pic>
      <p:pic>
        <p:nvPicPr>
          <p:cNvPr id="7" name="Picture 6">
            <a:extLst>
              <a:ext uri="{FF2B5EF4-FFF2-40B4-BE49-F238E27FC236}">
                <a16:creationId xmlns:a16="http://schemas.microsoft.com/office/drawing/2014/main" id="{33A4D36D-81FF-C648-AB0F-2636223F3646}"/>
              </a:ext>
            </a:extLst>
          </p:cNvPr>
          <p:cNvPicPr>
            <a:picLocks noChangeAspect="1"/>
          </p:cNvPicPr>
          <p:nvPr/>
        </p:nvPicPr>
        <p:blipFill>
          <a:blip r:embed="rId6"/>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75087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44211-8561-4D30-80C4-D0A0A724CDEB}"/>
              </a:ext>
            </a:extLst>
          </p:cNvPr>
          <p:cNvSpPr>
            <a:spLocks noGrp="1"/>
          </p:cNvSpPr>
          <p:nvPr>
            <p:ph type="title"/>
          </p:nvPr>
        </p:nvSpPr>
        <p:spPr>
          <a:xfrm>
            <a:off x="942786" y="682741"/>
            <a:ext cx="7018398" cy="1041901"/>
          </a:xfrm>
        </p:spPr>
        <p:txBody>
          <a:bodyPr>
            <a:normAutofit fontScale="90000"/>
          </a:bodyPr>
          <a:lstStyle/>
          <a:p>
            <a:r>
              <a:rPr lang="en-US" sz="3200" b="1" dirty="0"/>
              <a:t>How do we begin to </a:t>
            </a:r>
            <a:br>
              <a:rPr lang="en-US" sz="3200" b="1" dirty="0"/>
            </a:br>
            <a:r>
              <a:rPr lang="en-US" sz="3200" b="1" dirty="0"/>
              <a:t>cultivate being mindful?</a:t>
            </a:r>
          </a:p>
        </p:txBody>
      </p:sp>
      <p:sp>
        <p:nvSpPr>
          <p:cNvPr id="3" name="Content Placeholder 2">
            <a:extLst>
              <a:ext uri="{FF2B5EF4-FFF2-40B4-BE49-F238E27FC236}">
                <a16:creationId xmlns:a16="http://schemas.microsoft.com/office/drawing/2014/main" id="{E92F282E-F32C-49EF-9800-F0C349AAB844}"/>
              </a:ext>
            </a:extLst>
          </p:cNvPr>
          <p:cNvSpPr>
            <a:spLocks noGrp="1"/>
          </p:cNvSpPr>
          <p:nvPr>
            <p:ph sz="half" idx="1"/>
          </p:nvPr>
        </p:nvSpPr>
        <p:spPr>
          <a:xfrm>
            <a:off x="1089492" y="2701427"/>
            <a:ext cx="3362493" cy="2699968"/>
          </a:xfrm>
        </p:spPr>
        <p:txBody>
          <a:bodyPr>
            <a:normAutofit/>
          </a:bodyPr>
          <a:lstStyle/>
          <a:p>
            <a:pPr>
              <a:buFont typeface="Courier New" panose="02070309020205020404" pitchFamily="49" charset="0"/>
              <a:buChar char="o"/>
            </a:pPr>
            <a:r>
              <a:rPr lang="en-US" sz="2000" dirty="0"/>
              <a:t>Being non-judging</a:t>
            </a:r>
          </a:p>
          <a:p>
            <a:pPr>
              <a:buFont typeface="Courier New" panose="02070309020205020404" pitchFamily="49" charset="0"/>
              <a:buChar char="o"/>
            </a:pPr>
            <a:r>
              <a:rPr lang="en-US" sz="2000" dirty="0"/>
              <a:t>Developing patience</a:t>
            </a:r>
          </a:p>
          <a:p>
            <a:pPr>
              <a:buFont typeface="Courier New" panose="02070309020205020404" pitchFamily="49" charset="0"/>
              <a:buChar char="o"/>
            </a:pPr>
            <a:r>
              <a:rPr lang="en-US" sz="2000" dirty="0"/>
              <a:t>Fostering a beginner’s mind that is open to life’s experiences</a:t>
            </a:r>
          </a:p>
          <a:p>
            <a:pPr>
              <a:buFont typeface="Courier New" panose="02070309020205020404" pitchFamily="49" charset="0"/>
              <a:buChar char="o"/>
            </a:pPr>
            <a:r>
              <a:rPr lang="en-US" sz="2000" dirty="0"/>
              <a:t>Extending trust</a:t>
            </a:r>
          </a:p>
        </p:txBody>
      </p:sp>
      <p:sp>
        <p:nvSpPr>
          <p:cNvPr id="4" name="Content Placeholder 3">
            <a:extLst>
              <a:ext uri="{FF2B5EF4-FFF2-40B4-BE49-F238E27FC236}">
                <a16:creationId xmlns:a16="http://schemas.microsoft.com/office/drawing/2014/main" id="{E9A0AA06-9A3D-4EE6-8B18-39335BF9C0E1}"/>
              </a:ext>
            </a:extLst>
          </p:cNvPr>
          <p:cNvSpPr>
            <a:spLocks noGrp="1"/>
          </p:cNvSpPr>
          <p:nvPr>
            <p:ph sz="half" idx="2"/>
          </p:nvPr>
        </p:nvSpPr>
        <p:spPr>
          <a:xfrm>
            <a:off x="4692015" y="2701427"/>
            <a:ext cx="3415875" cy="2699968"/>
          </a:xfrm>
        </p:spPr>
        <p:txBody>
          <a:bodyPr>
            <a:normAutofit/>
          </a:bodyPr>
          <a:lstStyle/>
          <a:p>
            <a:pPr>
              <a:buFont typeface="Courier New" panose="02070309020205020404" pitchFamily="49" charset="0"/>
              <a:buChar char="o"/>
            </a:pPr>
            <a:r>
              <a:rPr lang="en-US" sz="2000" dirty="0"/>
              <a:t>Becoming non-striving</a:t>
            </a:r>
          </a:p>
          <a:p>
            <a:pPr>
              <a:buFont typeface="Courier New" panose="02070309020205020404" pitchFamily="49" charset="0"/>
              <a:buChar char="o"/>
            </a:pPr>
            <a:r>
              <a:rPr lang="en-US" sz="2000" dirty="0"/>
              <a:t>Demonstrating acceptance</a:t>
            </a:r>
          </a:p>
          <a:p>
            <a:pPr>
              <a:buFont typeface="Courier New" panose="02070309020205020404" pitchFamily="49" charset="0"/>
              <a:buChar char="o"/>
            </a:pPr>
            <a:r>
              <a:rPr lang="en-US" sz="2000" dirty="0"/>
              <a:t>Letting go; allowing yourself to not become attached</a:t>
            </a:r>
          </a:p>
        </p:txBody>
      </p:sp>
      <p:pic>
        <p:nvPicPr>
          <p:cNvPr id="5" name="Picture 4">
            <a:extLst>
              <a:ext uri="{FF2B5EF4-FFF2-40B4-BE49-F238E27FC236}">
                <a16:creationId xmlns:a16="http://schemas.microsoft.com/office/drawing/2014/main" id="{644EB2F5-0311-1140-88F5-C8016C2EE8F6}"/>
              </a:ext>
            </a:extLst>
          </p:cNvPr>
          <p:cNvPicPr>
            <a:picLocks noChangeAspect="1"/>
          </p:cNvPicPr>
          <p:nvPr/>
        </p:nvPicPr>
        <p:blipFill>
          <a:blip r:embed="rId3"/>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67300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4" y="973668"/>
            <a:ext cx="6571060" cy="706964"/>
          </a:xfrm>
        </p:spPr>
        <p:txBody>
          <a:bodyPr>
            <a:normAutofit/>
          </a:bodyPr>
          <a:lstStyle/>
          <a:p>
            <a:r>
              <a:rPr lang="en-US" b="1">
                <a:solidFill>
                  <a:srgbClr val="EBEBEB"/>
                </a:solidFill>
              </a:rPr>
              <a:t>More steps toward Mindfulness </a:t>
            </a:r>
          </a:p>
        </p:txBody>
      </p:sp>
      <p:pic>
        <p:nvPicPr>
          <p:cNvPr id="4" name="Picture 3">
            <a:extLst>
              <a:ext uri="{FF2B5EF4-FFF2-40B4-BE49-F238E27FC236}">
                <a16:creationId xmlns:a16="http://schemas.microsoft.com/office/drawing/2014/main" id="{5F294928-49D6-2442-AF88-E9A6C973CD3B}"/>
              </a:ext>
            </a:extLst>
          </p:cNvPr>
          <p:cNvPicPr>
            <a:picLocks noChangeAspect="1"/>
          </p:cNvPicPr>
          <p:nvPr/>
        </p:nvPicPr>
        <p:blipFill>
          <a:blip r:embed="rId3"/>
          <a:stretch>
            <a:fillRect/>
          </a:stretch>
        </p:blipFill>
        <p:spPr>
          <a:xfrm>
            <a:off x="8409715" y="6145498"/>
            <a:ext cx="497020" cy="586804"/>
          </a:xfrm>
          <a:prstGeom prst="rect">
            <a:avLst/>
          </a:prstGeom>
        </p:spPr>
      </p:pic>
      <p:graphicFrame>
        <p:nvGraphicFramePr>
          <p:cNvPr id="33" name="Content Placeholder 2">
            <a:extLst>
              <a:ext uri="{FF2B5EF4-FFF2-40B4-BE49-F238E27FC236}">
                <a16:creationId xmlns:a16="http://schemas.microsoft.com/office/drawing/2014/main" id="{AF4A0351-4B1C-49AA-B92B-651C242D5EAA}"/>
              </a:ext>
            </a:extLst>
          </p:cNvPr>
          <p:cNvGraphicFramePr>
            <a:graphicFrameLocks noGrp="1"/>
          </p:cNvGraphicFramePr>
          <p:nvPr>
            <p:ph idx="1"/>
            <p:extLst>
              <p:ext uri="{D42A27DB-BD31-4B8C-83A1-F6EECF244321}">
                <p14:modId xmlns:p14="http://schemas.microsoft.com/office/powerpoint/2010/main" val="1784584699"/>
              </p:ext>
            </p:extLst>
          </p:nvPr>
        </p:nvGraphicFramePr>
        <p:xfrm>
          <a:off x="714927" y="2397041"/>
          <a:ext cx="7714146" cy="34872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5111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F136-58DB-4DA4-8AA4-FF179695FBC3}"/>
              </a:ext>
            </a:extLst>
          </p:cNvPr>
          <p:cNvSpPr>
            <a:spLocks noGrp="1"/>
          </p:cNvSpPr>
          <p:nvPr>
            <p:ph type="title"/>
          </p:nvPr>
        </p:nvSpPr>
        <p:spPr>
          <a:xfrm>
            <a:off x="3455672" y="1137958"/>
            <a:ext cx="2269739" cy="862031"/>
          </a:xfrm>
        </p:spPr>
        <p:txBody>
          <a:bodyPr vert="horz" lIns="91440" tIns="45720" rIns="91440" bIns="45720" rtlCol="0" anchor="b">
            <a:normAutofit/>
          </a:bodyPr>
          <a:lstStyle/>
          <a:p>
            <a:r>
              <a:rPr lang="en-US" sz="3500" b="1" kern="1200" dirty="0">
                <a:solidFill>
                  <a:schemeClr val="tx1"/>
                </a:solidFill>
                <a:latin typeface="+mj-lt"/>
                <a:ea typeface="+mj-ea"/>
                <a:cs typeface="+mj-cs"/>
              </a:rPr>
              <a:t>Self-Care</a:t>
            </a:r>
          </a:p>
        </p:txBody>
      </p:sp>
      <p:pic>
        <p:nvPicPr>
          <p:cNvPr id="11" name="Picture 10">
            <a:extLst>
              <a:ext uri="{FF2B5EF4-FFF2-40B4-BE49-F238E27FC236}">
                <a16:creationId xmlns:a16="http://schemas.microsoft.com/office/drawing/2014/main" id="{76D2DA06-8CF4-4FAE-8000-CC9B275E5989}"/>
              </a:ext>
            </a:extLst>
          </p:cNvPr>
          <p:cNvPicPr>
            <a:picLocks noChangeAspect="1"/>
          </p:cNvPicPr>
          <p:nvPr/>
        </p:nvPicPr>
        <p:blipFill>
          <a:blip r:embed="rId3"/>
          <a:stretch>
            <a:fillRect/>
          </a:stretch>
        </p:blipFill>
        <p:spPr>
          <a:xfrm>
            <a:off x="230880" y="954841"/>
            <a:ext cx="2845104" cy="2845104"/>
          </a:xfrm>
          <a:prstGeom prst="rect">
            <a:avLst/>
          </a:prstGeom>
        </p:spPr>
      </p:pic>
      <p:pic>
        <p:nvPicPr>
          <p:cNvPr id="9" name="Picture 8">
            <a:extLst>
              <a:ext uri="{FF2B5EF4-FFF2-40B4-BE49-F238E27FC236}">
                <a16:creationId xmlns:a16="http://schemas.microsoft.com/office/drawing/2014/main" id="{4B9057E8-DD9B-4275-BBC6-576F8D266228}"/>
              </a:ext>
            </a:extLst>
          </p:cNvPr>
          <p:cNvPicPr>
            <a:picLocks noChangeAspect="1"/>
          </p:cNvPicPr>
          <p:nvPr/>
        </p:nvPicPr>
        <p:blipFill>
          <a:blip r:embed="rId4"/>
          <a:stretch>
            <a:fillRect/>
          </a:stretch>
        </p:blipFill>
        <p:spPr>
          <a:xfrm>
            <a:off x="5895405" y="4249245"/>
            <a:ext cx="2762820" cy="1896253"/>
          </a:xfrm>
          <a:prstGeom prst="rect">
            <a:avLst/>
          </a:prstGeom>
          <a:solidFill>
            <a:schemeClr val="bg1"/>
          </a:solidFill>
        </p:spPr>
      </p:pic>
      <p:pic>
        <p:nvPicPr>
          <p:cNvPr id="13" name="Picture 12">
            <a:extLst>
              <a:ext uri="{FF2B5EF4-FFF2-40B4-BE49-F238E27FC236}">
                <a16:creationId xmlns:a16="http://schemas.microsoft.com/office/drawing/2014/main" id="{2526A2F0-5E78-49BE-AB7D-2C10B6C98668}"/>
              </a:ext>
            </a:extLst>
          </p:cNvPr>
          <p:cNvPicPr>
            <a:picLocks noChangeAspect="1"/>
          </p:cNvPicPr>
          <p:nvPr/>
        </p:nvPicPr>
        <p:blipFill>
          <a:blip r:embed="rId5"/>
          <a:stretch>
            <a:fillRect/>
          </a:stretch>
        </p:blipFill>
        <p:spPr>
          <a:xfrm>
            <a:off x="3711607" y="2793043"/>
            <a:ext cx="2013804" cy="2013804"/>
          </a:xfrm>
          <a:prstGeom prst="rect">
            <a:avLst/>
          </a:prstGeom>
        </p:spPr>
      </p:pic>
      <p:pic>
        <p:nvPicPr>
          <p:cNvPr id="15" name="Picture 14">
            <a:extLst>
              <a:ext uri="{FF2B5EF4-FFF2-40B4-BE49-F238E27FC236}">
                <a16:creationId xmlns:a16="http://schemas.microsoft.com/office/drawing/2014/main" id="{2A630297-2106-4A19-82D1-7BCAFF14F62D}"/>
              </a:ext>
            </a:extLst>
          </p:cNvPr>
          <p:cNvPicPr>
            <a:picLocks noChangeAspect="1"/>
          </p:cNvPicPr>
          <p:nvPr/>
        </p:nvPicPr>
        <p:blipFill>
          <a:blip r:embed="rId6"/>
          <a:stretch>
            <a:fillRect/>
          </a:stretch>
        </p:blipFill>
        <p:spPr>
          <a:xfrm>
            <a:off x="6064632" y="953149"/>
            <a:ext cx="2848488" cy="2848488"/>
          </a:xfrm>
          <a:prstGeom prst="rect">
            <a:avLst/>
          </a:prstGeom>
        </p:spPr>
      </p:pic>
      <p:pic>
        <p:nvPicPr>
          <p:cNvPr id="5" name="Content Placeholder 4">
            <a:extLst>
              <a:ext uri="{FF2B5EF4-FFF2-40B4-BE49-F238E27FC236}">
                <a16:creationId xmlns:a16="http://schemas.microsoft.com/office/drawing/2014/main" id="{A8816338-3FF0-482C-B37E-AF55044B3AF8}"/>
              </a:ext>
            </a:extLst>
          </p:cNvPr>
          <p:cNvPicPr>
            <a:picLocks noChangeAspect="1"/>
          </p:cNvPicPr>
          <p:nvPr/>
        </p:nvPicPr>
        <p:blipFill>
          <a:blip r:embed="rId7"/>
          <a:stretch>
            <a:fillRect/>
          </a:stretch>
        </p:blipFill>
        <p:spPr>
          <a:xfrm>
            <a:off x="726831" y="4192095"/>
            <a:ext cx="2656075" cy="2126976"/>
          </a:xfrm>
          <a:prstGeom prst="rect">
            <a:avLst/>
          </a:prstGeom>
        </p:spPr>
      </p:pic>
      <p:pic>
        <p:nvPicPr>
          <p:cNvPr id="12" name="Picture 11">
            <a:extLst>
              <a:ext uri="{FF2B5EF4-FFF2-40B4-BE49-F238E27FC236}">
                <a16:creationId xmlns:a16="http://schemas.microsoft.com/office/drawing/2014/main" id="{AD608EBC-5462-154B-8CE8-CAC9BECBDC9F}"/>
              </a:ext>
            </a:extLst>
          </p:cNvPr>
          <p:cNvPicPr>
            <a:picLocks noChangeAspect="1"/>
          </p:cNvPicPr>
          <p:nvPr/>
        </p:nvPicPr>
        <p:blipFill>
          <a:blip r:embed="rId8"/>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13514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id="{83E2C3E4-991C-4434-A9DC-3C9A7A52C589}"/>
              </a:ext>
            </a:extLst>
          </p:cNvPr>
          <p:cNvSpPr>
            <a:spLocks noGrp="1"/>
          </p:cNvSpPr>
          <p:nvPr>
            <p:ph type="title"/>
          </p:nvPr>
        </p:nvSpPr>
        <p:spPr>
          <a:xfrm>
            <a:off x="866214" y="973667"/>
            <a:ext cx="6571060" cy="1253717"/>
          </a:xfrm>
        </p:spPr>
        <p:txBody>
          <a:bodyPr>
            <a:noAutofit/>
          </a:bodyPr>
          <a:lstStyle/>
          <a:p>
            <a:pPr>
              <a:lnSpc>
                <a:spcPct val="90000"/>
              </a:lnSpc>
            </a:pPr>
            <a:r>
              <a:rPr lang="en-US" b="1" dirty="0">
                <a:solidFill>
                  <a:srgbClr val="FFFFFF"/>
                </a:solidFill>
              </a:rPr>
              <a:t>What is Self-Care and why is </a:t>
            </a:r>
            <a:br>
              <a:rPr lang="en-US" b="1" dirty="0">
                <a:solidFill>
                  <a:srgbClr val="FFFFFF"/>
                </a:solidFill>
              </a:rPr>
            </a:br>
            <a:r>
              <a:rPr lang="en-US" b="1" dirty="0">
                <a:solidFill>
                  <a:srgbClr val="FFFFFF"/>
                </a:solidFill>
              </a:rPr>
              <a:t>it so important?</a:t>
            </a:r>
          </a:p>
        </p:txBody>
      </p:sp>
      <p:sp>
        <p:nvSpPr>
          <p:cNvPr id="14" name="Rectangle 13">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F6C32A3C-22F2-F74C-8B23-E33BF9DEF49C}"/>
              </a:ext>
            </a:extLst>
          </p:cNvPr>
          <p:cNvPicPr>
            <a:picLocks noChangeAspect="1"/>
          </p:cNvPicPr>
          <p:nvPr/>
        </p:nvPicPr>
        <p:blipFill>
          <a:blip r:embed="rId4"/>
          <a:stretch>
            <a:fillRect/>
          </a:stretch>
        </p:blipFill>
        <p:spPr>
          <a:xfrm>
            <a:off x="8409715" y="6145498"/>
            <a:ext cx="497020" cy="586804"/>
          </a:xfrm>
          <a:prstGeom prst="rect">
            <a:avLst/>
          </a:prstGeom>
        </p:spPr>
      </p:pic>
      <p:graphicFrame>
        <p:nvGraphicFramePr>
          <p:cNvPr id="5" name="Content Placeholder 2">
            <a:extLst>
              <a:ext uri="{FF2B5EF4-FFF2-40B4-BE49-F238E27FC236}">
                <a16:creationId xmlns:a16="http://schemas.microsoft.com/office/drawing/2014/main" id="{67845538-28E1-4139-B1AE-B6EB56C7F817}"/>
              </a:ext>
            </a:extLst>
          </p:cNvPr>
          <p:cNvGraphicFramePr>
            <a:graphicFrameLocks noGrp="1"/>
          </p:cNvGraphicFramePr>
          <p:nvPr>
            <p:ph idx="1"/>
            <p:extLst>
              <p:ext uri="{D42A27DB-BD31-4B8C-83A1-F6EECF244321}">
                <p14:modId xmlns:p14="http://schemas.microsoft.com/office/powerpoint/2010/main" val="1398053426"/>
              </p:ext>
            </p:extLst>
          </p:nvPr>
        </p:nvGraphicFramePr>
        <p:xfrm>
          <a:off x="965200" y="2324100"/>
          <a:ext cx="7219037" cy="34226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08299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DF8889-DC2F-468B-8D84-EA3774DB8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01906CC-6BFC-48B1-9DD8-445641393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0BBEB8AA-5680-4F7C-B07D-AA0081EE0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339C3DAC-A14C-4F71-BEDB-1F35E5253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56759" y="0"/>
            <a:ext cx="74295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E9270CE5-3BD6-4524-BBD4-3A6331191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002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8A4C1651-1AB9-4B1F-8020-0C800382CD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56759" y="2362200"/>
            <a:ext cx="211455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0B737594-8A0C-4859-9751-B0228F2DE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999559" y="5249336"/>
            <a:ext cx="120015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id="{635B1E5F-8D00-4445-8F34-CF83F6251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89932" flipV="1">
            <a:off x="6368213" y="4619559"/>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5">
            <a:extLst>
              <a:ext uri="{FF2B5EF4-FFF2-40B4-BE49-F238E27FC236}">
                <a16:creationId xmlns:a16="http://schemas.microsoft.com/office/drawing/2014/main" id="{5CA9E7EA-E610-4379-8563-950A70FB3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V="1">
            <a:off x="344629" y="457695"/>
            <a:ext cx="84582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a:extLst>
              <a:ext uri="{FF2B5EF4-FFF2-40B4-BE49-F238E27FC236}">
                <a16:creationId xmlns:a16="http://schemas.microsoft.com/office/drawing/2014/main" id="{6BF07752-C1F8-453E-9A5D-A0390FA53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V="1">
            <a:off x="0"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7B70E24-694C-4E1A-B92C-9EA06BF1B23E}"/>
              </a:ext>
            </a:extLst>
          </p:cNvPr>
          <p:cNvSpPr>
            <a:spLocks noGrp="1"/>
          </p:cNvSpPr>
          <p:nvPr>
            <p:ph type="title"/>
          </p:nvPr>
        </p:nvSpPr>
        <p:spPr>
          <a:xfrm>
            <a:off x="866215" y="5385410"/>
            <a:ext cx="6571060" cy="706964"/>
          </a:xfrm>
        </p:spPr>
        <p:txBody>
          <a:bodyPr>
            <a:normAutofit/>
          </a:bodyPr>
          <a:lstStyle/>
          <a:p>
            <a:r>
              <a:rPr lang="en-US" b="1">
                <a:solidFill>
                  <a:srgbClr val="EBEBEB"/>
                </a:solidFill>
              </a:rPr>
              <a:t>Why?</a:t>
            </a:r>
          </a:p>
        </p:txBody>
      </p:sp>
      <p:sp>
        <p:nvSpPr>
          <p:cNvPr id="30" name="Rectangle 29">
            <a:extLst>
              <a:ext uri="{FF2B5EF4-FFF2-40B4-BE49-F238E27FC236}">
                <a16:creationId xmlns:a16="http://schemas.microsoft.com/office/drawing/2014/main" id="{C52526BD-E48D-43F7-9C76-F2033AF5E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7D2AB75A-7DB0-3E47-A677-6BCA922F8B28}"/>
              </a:ext>
            </a:extLst>
          </p:cNvPr>
          <p:cNvPicPr>
            <a:picLocks noChangeAspect="1"/>
          </p:cNvPicPr>
          <p:nvPr/>
        </p:nvPicPr>
        <p:blipFill>
          <a:blip r:embed="rId4"/>
          <a:stretch>
            <a:fillRect/>
          </a:stretch>
        </p:blipFill>
        <p:spPr>
          <a:xfrm>
            <a:off x="8409715" y="6145498"/>
            <a:ext cx="497020" cy="586804"/>
          </a:xfrm>
          <a:prstGeom prst="rect">
            <a:avLst/>
          </a:prstGeom>
        </p:spPr>
      </p:pic>
      <p:graphicFrame>
        <p:nvGraphicFramePr>
          <p:cNvPr id="5" name="Content Placeholder 2">
            <a:extLst>
              <a:ext uri="{FF2B5EF4-FFF2-40B4-BE49-F238E27FC236}">
                <a16:creationId xmlns:a16="http://schemas.microsoft.com/office/drawing/2014/main" id="{D82120F1-6D7E-4EC8-9F11-7EC8F87E2CEC}"/>
              </a:ext>
            </a:extLst>
          </p:cNvPr>
          <p:cNvGraphicFramePr>
            <a:graphicFrameLocks noGrp="1"/>
          </p:cNvGraphicFramePr>
          <p:nvPr>
            <p:ph idx="1"/>
            <p:extLst>
              <p:ext uri="{D42A27DB-BD31-4B8C-83A1-F6EECF244321}">
                <p14:modId xmlns:p14="http://schemas.microsoft.com/office/powerpoint/2010/main" val="3750886782"/>
              </p:ext>
            </p:extLst>
          </p:nvPr>
        </p:nvGraphicFramePr>
        <p:xfrm>
          <a:off x="965200" y="1164592"/>
          <a:ext cx="7219037" cy="30864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9035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4" name="Rectangle 1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750279" y="1209957"/>
            <a:ext cx="2275935" cy="4438087"/>
          </a:xfrm>
        </p:spPr>
        <p:txBody>
          <a:bodyPr anchor="ctr">
            <a:normAutofit/>
          </a:bodyPr>
          <a:lstStyle/>
          <a:p>
            <a:pPr algn="r"/>
            <a:r>
              <a:rPr lang="en-US" sz="2800" b="1" dirty="0">
                <a:solidFill>
                  <a:schemeClr val="tx1"/>
                </a:solidFill>
              </a:rPr>
              <a:t>Bounce</a:t>
            </a:r>
            <a:r>
              <a:rPr lang="en-US" sz="2800" dirty="0">
                <a:solidFill>
                  <a:schemeClr val="tx1"/>
                </a:solidFill>
              </a:rPr>
              <a:t> </a:t>
            </a:r>
            <a:r>
              <a:rPr lang="en-US" sz="2800" b="1" dirty="0">
                <a:solidFill>
                  <a:schemeClr val="tx1"/>
                </a:solidFill>
              </a:rPr>
              <a:t>Back Project Tools</a:t>
            </a:r>
          </a:p>
        </p:txBody>
      </p:sp>
      <p:sp>
        <p:nvSpPr>
          <p:cNvPr id="3" name="Content Placeholder 2"/>
          <p:cNvSpPr>
            <a:spLocks noGrp="1"/>
          </p:cNvSpPr>
          <p:nvPr>
            <p:ph idx="1"/>
          </p:nvPr>
        </p:nvSpPr>
        <p:spPr>
          <a:xfrm>
            <a:off x="3508818" y="1059025"/>
            <a:ext cx="3976641" cy="4739950"/>
          </a:xfrm>
        </p:spPr>
        <p:txBody>
          <a:bodyPr anchor="ctr">
            <a:normAutofit/>
          </a:bodyPr>
          <a:lstStyle/>
          <a:p>
            <a:pPr marL="0" indent="0">
              <a:buNone/>
            </a:pPr>
            <a:r>
              <a:rPr lang="en-US">
                <a:solidFill>
                  <a:schemeClr val="tx1"/>
                </a:solidFill>
              </a:rPr>
              <a:t>Purpose: to expand resilience by retraining our mind to focus on the positive, increase the feelings of well-being and decrease the feelings of depression</a:t>
            </a:r>
          </a:p>
          <a:p>
            <a:pPr>
              <a:buFontTx/>
              <a:buChar char="-"/>
            </a:pPr>
            <a:r>
              <a:rPr lang="en-US">
                <a:solidFill>
                  <a:schemeClr val="tx1"/>
                </a:solidFill>
              </a:rPr>
              <a:t>Random Acts of Kindness</a:t>
            </a:r>
          </a:p>
          <a:p>
            <a:pPr>
              <a:buFontTx/>
              <a:buChar char="-"/>
            </a:pPr>
            <a:r>
              <a:rPr lang="en-US">
                <a:solidFill>
                  <a:schemeClr val="tx1"/>
                </a:solidFill>
              </a:rPr>
              <a:t>Three Good Things</a:t>
            </a:r>
          </a:p>
          <a:p>
            <a:pPr>
              <a:buFontTx/>
              <a:buChar char="-"/>
            </a:pPr>
            <a:r>
              <a:rPr lang="en-US">
                <a:solidFill>
                  <a:schemeClr val="tx1"/>
                </a:solidFill>
              </a:rPr>
              <a:t>Gratitude </a:t>
            </a:r>
          </a:p>
          <a:p>
            <a:pPr>
              <a:buFontTx/>
              <a:buChar char="-"/>
            </a:pPr>
            <a:r>
              <a:rPr lang="en-US">
                <a:solidFill>
                  <a:schemeClr val="tx1"/>
                </a:solidFill>
              </a:rPr>
              <a:t>Social Connections</a:t>
            </a:r>
          </a:p>
          <a:p>
            <a:pPr>
              <a:buFontTx/>
              <a:buChar char="-"/>
            </a:pPr>
            <a:r>
              <a:rPr lang="en-US">
                <a:solidFill>
                  <a:schemeClr val="tx1"/>
                </a:solidFill>
              </a:rPr>
              <a:t>Mindfulness and Self-Care</a:t>
            </a:r>
          </a:p>
          <a:p>
            <a:pPr>
              <a:buFontTx/>
              <a:buChar char="-"/>
            </a:pPr>
            <a:r>
              <a:rPr lang="en-US">
                <a:solidFill>
                  <a:schemeClr val="tx1"/>
                </a:solidFill>
              </a:rPr>
              <a:t>Purpose</a:t>
            </a:r>
          </a:p>
        </p:txBody>
      </p:sp>
      <p:cxnSp>
        <p:nvCxnSpPr>
          <p:cNvPr id="17" name="Straight Connector 16">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F32E95A-E2A2-134B-9350-72120B817FF1}"/>
              </a:ext>
            </a:extLst>
          </p:cNvPr>
          <p:cNvPicPr>
            <a:picLocks noChangeAspect="1"/>
          </p:cNvPicPr>
          <p:nvPr/>
        </p:nvPicPr>
        <p:blipFill>
          <a:blip r:embed="rId3"/>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25877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0028-93CB-4289-BDA6-075707107E40}"/>
              </a:ext>
            </a:extLst>
          </p:cNvPr>
          <p:cNvSpPr>
            <a:spLocks noGrp="1"/>
          </p:cNvSpPr>
          <p:nvPr>
            <p:ph type="title"/>
          </p:nvPr>
        </p:nvSpPr>
        <p:spPr>
          <a:xfrm>
            <a:off x="748665" y="611311"/>
            <a:ext cx="7886700" cy="1094740"/>
          </a:xfrm>
        </p:spPr>
        <p:txBody>
          <a:bodyPr>
            <a:normAutofit/>
          </a:bodyPr>
          <a:lstStyle/>
          <a:p>
            <a:r>
              <a:rPr lang="en-US" b="1" dirty="0">
                <a:solidFill>
                  <a:schemeClr val="bg1"/>
                </a:solidFill>
              </a:rPr>
              <a:t>How do we practice self-care?</a:t>
            </a:r>
          </a:p>
        </p:txBody>
      </p:sp>
      <p:sp>
        <p:nvSpPr>
          <p:cNvPr id="4" name="Content Placeholder 3">
            <a:extLst>
              <a:ext uri="{FF2B5EF4-FFF2-40B4-BE49-F238E27FC236}">
                <a16:creationId xmlns:a16="http://schemas.microsoft.com/office/drawing/2014/main" id="{9A2A3623-12F1-419A-927B-3A8D28296C64}"/>
              </a:ext>
            </a:extLst>
          </p:cNvPr>
          <p:cNvSpPr>
            <a:spLocks noGrp="1"/>
          </p:cNvSpPr>
          <p:nvPr>
            <p:ph sz="half" idx="1"/>
          </p:nvPr>
        </p:nvSpPr>
        <p:spPr>
          <a:xfrm>
            <a:off x="628650" y="2362517"/>
            <a:ext cx="3823334" cy="4076383"/>
          </a:xfrm>
        </p:spPr>
        <p:txBody>
          <a:bodyPr anchor="ctr">
            <a:normAutofit/>
          </a:bodyPr>
          <a:lstStyle/>
          <a:p>
            <a:r>
              <a:rPr lang="en-US" sz="1700" dirty="0"/>
              <a:t>Make a date with yourself</a:t>
            </a:r>
          </a:p>
          <a:p>
            <a:r>
              <a:rPr lang="en-US" sz="1700" dirty="0"/>
              <a:t>Praise yourself when you do something awesome</a:t>
            </a:r>
          </a:p>
          <a:p>
            <a:r>
              <a:rPr lang="en-US" sz="1700" dirty="0"/>
              <a:t>Unplug</a:t>
            </a:r>
          </a:p>
          <a:p>
            <a:r>
              <a:rPr lang="en-US" sz="1700" dirty="0"/>
              <a:t>Journal</a:t>
            </a:r>
          </a:p>
          <a:p>
            <a:r>
              <a:rPr lang="en-US" sz="1700" dirty="0"/>
              <a:t>Meditate</a:t>
            </a:r>
          </a:p>
          <a:p>
            <a:r>
              <a:rPr lang="en-US" sz="1700" dirty="0"/>
              <a:t>Take a class for fun, something that feeds your soul</a:t>
            </a:r>
          </a:p>
          <a:p>
            <a:r>
              <a:rPr lang="en-US" sz="1700" dirty="0"/>
              <a:t>Take a quick nap </a:t>
            </a:r>
          </a:p>
          <a:p>
            <a:endParaRPr lang="en-US" sz="1700" dirty="0"/>
          </a:p>
        </p:txBody>
      </p:sp>
      <p:sp>
        <p:nvSpPr>
          <p:cNvPr id="5" name="Content Placeholder 4">
            <a:extLst>
              <a:ext uri="{FF2B5EF4-FFF2-40B4-BE49-F238E27FC236}">
                <a16:creationId xmlns:a16="http://schemas.microsoft.com/office/drawing/2014/main" id="{7C86FB56-E223-4C1E-9DF2-C88A1D83AD24}"/>
              </a:ext>
            </a:extLst>
          </p:cNvPr>
          <p:cNvSpPr>
            <a:spLocks noGrp="1"/>
          </p:cNvSpPr>
          <p:nvPr>
            <p:ph sz="half" idx="2"/>
          </p:nvPr>
        </p:nvSpPr>
        <p:spPr>
          <a:xfrm>
            <a:off x="4692015" y="2224722"/>
            <a:ext cx="3823335" cy="4351971"/>
          </a:xfrm>
        </p:spPr>
        <p:txBody>
          <a:bodyPr anchor="ctr">
            <a:normAutofit/>
          </a:bodyPr>
          <a:lstStyle/>
          <a:p>
            <a:r>
              <a:rPr lang="en-US" sz="1700" dirty="0"/>
              <a:t>Eat something you enjoy</a:t>
            </a:r>
          </a:p>
          <a:p>
            <a:r>
              <a:rPr lang="en-US" sz="1700" dirty="0"/>
              <a:t>Take a long bath or shower</a:t>
            </a:r>
          </a:p>
          <a:p>
            <a:r>
              <a:rPr lang="en-US" sz="1700" dirty="0"/>
              <a:t>Do a mini-declutter</a:t>
            </a:r>
          </a:p>
          <a:p>
            <a:r>
              <a:rPr lang="en-US" sz="1700" dirty="0"/>
              <a:t>Help someone/ do a RAOK</a:t>
            </a:r>
          </a:p>
          <a:p>
            <a:r>
              <a:rPr lang="en-US" sz="1700" dirty="0"/>
              <a:t>Run or walk for a few minutes</a:t>
            </a:r>
          </a:p>
          <a:p>
            <a:r>
              <a:rPr lang="en-US" sz="1700" dirty="0"/>
              <a:t>Touch a pet</a:t>
            </a:r>
          </a:p>
          <a:p>
            <a:r>
              <a:rPr lang="en-US" sz="1700" dirty="0"/>
              <a:t>Spend time with real friends and other people who lift you up</a:t>
            </a:r>
          </a:p>
          <a:p>
            <a:endParaRPr lang="en-US" sz="1700" dirty="0"/>
          </a:p>
        </p:txBody>
      </p:sp>
      <p:pic>
        <p:nvPicPr>
          <p:cNvPr id="6" name="Picture 5">
            <a:extLst>
              <a:ext uri="{FF2B5EF4-FFF2-40B4-BE49-F238E27FC236}">
                <a16:creationId xmlns:a16="http://schemas.microsoft.com/office/drawing/2014/main" id="{FD8837D1-D0F8-ED41-A184-12C3CC54BF85}"/>
              </a:ext>
            </a:extLst>
          </p:cNvPr>
          <p:cNvPicPr>
            <a:picLocks noChangeAspect="1"/>
          </p:cNvPicPr>
          <p:nvPr/>
        </p:nvPicPr>
        <p:blipFill>
          <a:blip r:embed="rId3"/>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04903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C9A8DB82-86DE-41D7-8C3F-BA1F0FE9B0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47" name="Rectangle 46">
              <a:extLst>
                <a:ext uri="{FF2B5EF4-FFF2-40B4-BE49-F238E27FC236}">
                  <a16:creationId xmlns:a16="http://schemas.microsoft.com/office/drawing/2014/main" id="{8AF9E1A7-3690-4A7D-95D4-D376BC586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Oval 47">
              <a:extLst>
                <a:ext uri="{FF2B5EF4-FFF2-40B4-BE49-F238E27FC236}">
                  <a16:creationId xmlns:a16="http://schemas.microsoft.com/office/drawing/2014/main" id="{075DE0DA-CFEB-436E-8059-3F574F9E5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a:extLst>
                <a:ext uri="{FF2B5EF4-FFF2-40B4-BE49-F238E27FC236}">
                  <a16:creationId xmlns:a16="http://schemas.microsoft.com/office/drawing/2014/main" id="{E630F0AD-0BEF-4F7E-BBAD-9C4ECF0CD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0" name="Oval 49">
              <a:extLst>
                <a:ext uri="{FF2B5EF4-FFF2-40B4-BE49-F238E27FC236}">
                  <a16:creationId xmlns:a16="http://schemas.microsoft.com/office/drawing/2014/main" id="{10831102-4F37-4C69-8C56-B1D6A509D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6D5BB450-AC20-4CFA-8709-46463BDE7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Oval 51">
              <a:extLst>
                <a:ext uri="{FF2B5EF4-FFF2-40B4-BE49-F238E27FC236}">
                  <a16:creationId xmlns:a16="http://schemas.microsoft.com/office/drawing/2014/main" id="{E55A3AE7-B15C-4D81-A4E9-21BC9D301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3" name="Freeform 5">
              <a:extLst>
                <a:ext uri="{FF2B5EF4-FFF2-40B4-BE49-F238E27FC236}">
                  <a16:creationId xmlns:a16="http://schemas.microsoft.com/office/drawing/2014/main" id="{754B6A71-2AD1-4F45-8D25-82327EFB5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4" name="Freeform 5">
              <a:extLst>
                <a:ext uri="{FF2B5EF4-FFF2-40B4-BE49-F238E27FC236}">
                  <a16:creationId xmlns:a16="http://schemas.microsoft.com/office/drawing/2014/main" id="{14A364F5-69E0-49F9-9E6D-13F16F7FF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55" name="Freeform 5">
              <a:extLst>
                <a:ext uri="{FF2B5EF4-FFF2-40B4-BE49-F238E27FC236}">
                  <a16:creationId xmlns:a16="http://schemas.microsoft.com/office/drawing/2014/main" id="{07E71549-9386-41C6-B9DE-8F00165FED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7" name="Rectangle 56">
            <a:extLst>
              <a:ext uri="{FF2B5EF4-FFF2-40B4-BE49-F238E27FC236}">
                <a16:creationId xmlns:a16="http://schemas.microsoft.com/office/drawing/2014/main" id="{B4B7C0AF-2DDA-402A-A38E-429A634ED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59" name="Group 58">
            <a:extLst>
              <a:ext uri="{FF2B5EF4-FFF2-40B4-BE49-F238E27FC236}">
                <a16:creationId xmlns:a16="http://schemas.microsoft.com/office/drawing/2014/main" id="{89674B87-B7AA-4FDD-B75B-0E6F82BFAB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67027"/>
            <a:chOff x="0" y="-2373"/>
            <a:chExt cx="12192000" cy="6867027"/>
          </a:xfrm>
        </p:grpSpPr>
        <p:sp>
          <p:nvSpPr>
            <p:cNvPr id="60" name="Rectangle 59">
              <a:extLst>
                <a:ext uri="{FF2B5EF4-FFF2-40B4-BE49-F238E27FC236}">
                  <a16:creationId xmlns:a16="http://schemas.microsoft.com/office/drawing/2014/main" id="{A779CFA5-3E2E-44AE-8901-888F319BB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Oval 60">
              <a:extLst>
                <a:ext uri="{FF2B5EF4-FFF2-40B4-BE49-F238E27FC236}">
                  <a16:creationId xmlns:a16="http://schemas.microsoft.com/office/drawing/2014/main" id="{6267043B-4282-450D-A595-165512D91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2" name="Oval 61">
              <a:extLst>
                <a:ext uri="{FF2B5EF4-FFF2-40B4-BE49-F238E27FC236}">
                  <a16:creationId xmlns:a16="http://schemas.microsoft.com/office/drawing/2014/main" id="{C3ECCE6B-7124-49F7-A9F7-846F18D23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3" name="Oval 62">
              <a:extLst>
                <a:ext uri="{FF2B5EF4-FFF2-40B4-BE49-F238E27FC236}">
                  <a16:creationId xmlns:a16="http://schemas.microsoft.com/office/drawing/2014/main" id="{E4B22195-E753-4CEB-9376-1E4C70F9D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4" name="Oval 63">
              <a:extLst>
                <a:ext uri="{FF2B5EF4-FFF2-40B4-BE49-F238E27FC236}">
                  <a16:creationId xmlns:a16="http://schemas.microsoft.com/office/drawing/2014/main" id="{1321F675-966F-4F38-9E8C-EF813E7B0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5" name="Oval 64">
              <a:extLst>
                <a:ext uri="{FF2B5EF4-FFF2-40B4-BE49-F238E27FC236}">
                  <a16:creationId xmlns:a16="http://schemas.microsoft.com/office/drawing/2014/main" id="{3C1E1FED-8209-4304-BD7B-1E364C44A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6" name="Rectangle 65">
              <a:extLst>
                <a:ext uri="{FF2B5EF4-FFF2-40B4-BE49-F238E27FC236}">
                  <a16:creationId xmlns:a16="http://schemas.microsoft.com/office/drawing/2014/main" id="{DF77DFC8-AD0F-4293-A5B0-A4B35B41D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67" name="Freeform 5">
              <a:extLst>
                <a:ext uri="{FF2B5EF4-FFF2-40B4-BE49-F238E27FC236}">
                  <a16:creationId xmlns:a16="http://schemas.microsoft.com/office/drawing/2014/main" id="{1A536217-7B6F-4117-90B1-9D52A5791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68" name="Freeform 5">
              <a:extLst>
                <a:ext uri="{FF2B5EF4-FFF2-40B4-BE49-F238E27FC236}">
                  <a16:creationId xmlns:a16="http://schemas.microsoft.com/office/drawing/2014/main" id="{11FF4C96-6962-4FEB-8800-B664A2ACC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69" name="Freeform 5">
              <a:extLst>
                <a:ext uri="{FF2B5EF4-FFF2-40B4-BE49-F238E27FC236}">
                  <a16:creationId xmlns:a16="http://schemas.microsoft.com/office/drawing/2014/main" id="{309CC5A8-B34F-420B-82A5-2B885B2477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 name="Title 4">
            <a:extLst>
              <a:ext uri="{FF2B5EF4-FFF2-40B4-BE49-F238E27FC236}">
                <a16:creationId xmlns:a16="http://schemas.microsoft.com/office/drawing/2014/main" id="{CC05EAE0-9152-4EE8-B6BA-F94A1B5986C6}"/>
              </a:ext>
            </a:extLst>
          </p:cNvPr>
          <p:cNvSpPr>
            <a:spLocks noGrp="1"/>
          </p:cNvSpPr>
          <p:nvPr>
            <p:ph type="title"/>
          </p:nvPr>
        </p:nvSpPr>
        <p:spPr>
          <a:xfrm>
            <a:off x="572691" y="973668"/>
            <a:ext cx="2643819" cy="1020232"/>
          </a:xfrm>
        </p:spPr>
        <p:txBody>
          <a:bodyPr vert="horz" lIns="91440" tIns="45720" rIns="91440" bIns="45720" rtlCol="0" anchor="ctr">
            <a:normAutofit/>
          </a:bodyPr>
          <a:lstStyle/>
          <a:p>
            <a:pPr>
              <a:lnSpc>
                <a:spcPct val="90000"/>
              </a:lnSpc>
            </a:pPr>
            <a:r>
              <a:rPr lang="en-US" sz="2500" dirty="0"/>
              <a:t>Create a</a:t>
            </a:r>
            <a:br>
              <a:rPr lang="en-US" sz="2500" dirty="0"/>
            </a:br>
            <a:r>
              <a:rPr lang="en-US" sz="2500" dirty="0"/>
              <a:t>Self-Care Box!</a:t>
            </a:r>
          </a:p>
        </p:txBody>
      </p:sp>
      <p:sp>
        <p:nvSpPr>
          <p:cNvPr id="6" name="Content Placeholder 5">
            <a:extLst>
              <a:ext uri="{FF2B5EF4-FFF2-40B4-BE49-F238E27FC236}">
                <a16:creationId xmlns:a16="http://schemas.microsoft.com/office/drawing/2014/main" id="{A3B63C5C-EB17-4328-B62A-9419E622C0EA}"/>
              </a:ext>
            </a:extLst>
          </p:cNvPr>
          <p:cNvSpPr>
            <a:spLocks noGrp="1"/>
          </p:cNvSpPr>
          <p:nvPr>
            <p:ph sz="half" idx="1"/>
          </p:nvPr>
        </p:nvSpPr>
        <p:spPr>
          <a:xfrm>
            <a:off x="656491" y="2002420"/>
            <a:ext cx="2696911" cy="4017380"/>
          </a:xfrm>
        </p:spPr>
        <p:txBody>
          <a:bodyPr vert="horz" lIns="91440" tIns="45720" rIns="91440" bIns="45720" rtlCol="0">
            <a:noAutofit/>
          </a:bodyPr>
          <a:lstStyle/>
          <a:p>
            <a:pPr>
              <a:lnSpc>
                <a:spcPct val="90000"/>
              </a:lnSpc>
            </a:pPr>
            <a:r>
              <a:rPr lang="en-US" dirty="0">
                <a:solidFill>
                  <a:schemeClr val="bg1"/>
                </a:solidFill>
              </a:rPr>
              <a:t>Create one for yourself or to share with someone you care about</a:t>
            </a:r>
          </a:p>
          <a:p>
            <a:pPr>
              <a:lnSpc>
                <a:spcPct val="90000"/>
              </a:lnSpc>
            </a:pPr>
            <a:r>
              <a:rPr lang="en-US" dirty="0">
                <a:solidFill>
                  <a:schemeClr val="bg1"/>
                </a:solidFill>
              </a:rPr>
              <a:t>Add items that bring you joy, calm you, spark wonderful memories or satisfy your taste buds!</a:t>
            </a:r>
          </a:p>
          <a:p>
            <a:pPr>
              <a:lnSpc>
                <a:spcPct val="90000"/>
              </a:lnSpc>
            </a:pPr>
            <a:r>
              <a:rPr lang="en-US" dirty="0">
                <a:solidFill>
                  <a:schemeClr val="bg1"/>
                </a:solidFill>
              </a:rPr>
              <a:t>Keep it handy so you can use it on “mad, bad, and sad” days</a:t>
            </a:r>
          </a:p>
        </p:txBody>
      </p:sp>
      <p:pic>
        <p:nvPicPr>
          <p:cNvPr id="3" name="Content Placeholder 2">
            <a:extLst>
              <a:ext uri="{FF2B5EF4-FFF2-40B4-BE49-F238E27FC236}">
                <a16:creationId xmlns:a16="http://schemas.microsoft.com/office/drawing/2014/main" id="{9AA8BB62-68C0-4ADE-8988-5AA0C9B43AC1}"/>
              </a:ext>
            </a:extLst>
          </p:cNvPr>
          <p:cNvPicPr>
            <a:picLocks noGrp="1" noChangeAspect="1"/>
          </p:cNvPicPr>
          <p:nvPr>
            <p:ph sz="half" idx="2"/>
          </p:nvPr>
        </p:nvPicPr>
        <p:blipFill rotWithShape="1">
          <a:blip r:embed="rId4"/>
          <a:srcRect l="19529" r="19530" b="1"/>
          <a:stretch/>
        </p:blipFill>
        <p:spPr>
          <a:xfrm>
            <a:off x="3895955" y="803751"/>
            <a:ext cx="4793650" cy="5250498"/>
          </a:xfrm>
          <a:prstGeom prst="rect">
            <a:avLst/>
          </a:prstGeom>
        </p:spPr>
      </p:pic>
      <p:sp>
        <p:nvSpPr>
          <p:cNvPr id="71" name="Rectangle 70">
            <a:extLst>
              <a:ext uri="{FF2B5EF4-FFF2-40B4-BE49-F238E27FC236}">
                <a16:creationId xmlns:a16="http://schemas.microsoft.com/office/drawing/2014/main" id="{B6E07BC7-FAEA-458C-90C9-A68082FB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4C4CBF49-F4CD-A64C-A24B-3CD59DD6B698}"/>
              </a:ext>
            </a:extLst>
          </p:cNvPr>
          <p:cNvPicPr>
            <a:picLocks noChangeAspect="1"/>
          </p:cNvPicPr>
          <p:nvPr/>
        </p:nvPicPr>
        <p:blipFill>
          <a:blip r:embed="rId5"/>
          <a:stretch>
            <a:fillRect/>
          </a:stretch>
        </p:blipFill>
        <p:spPr>
          <a:xfrm>
            <a:off x="8409715" y="6145498"/>
            <a:ext cx="497020" cy="586804"/>
          </a:xfrm>
          <a:prstGeom prst="rect">
            <a:avLst/>
          </a:prstGeom>
        </p:spPr>
      </p:pic>
      <p:sp>
        <p:nvSpPr>
          <p:cNvPr id="2" name="TextBox 1">
            <a:extLst>
              <a:ext uri="{FF2B5EF4-FFF2-40B4-BE49-F238E27FC236}">
                <a16:creationId xmlns:a16="http://schemas.microsoft.com/office/drawing/2014/main" id="{A3B302DB-DBF4-AC41-A0E7-FACD98EE41E3}"/>
              </a:ext>
            </a:extLst>
          </p:cNvPr>
          <p:cNvSpPr txBox="1"/>
          <p:nvPr/>
        </p:nvSpPr>
        <p:spPr>
          <a:xfrm>
            <a:off x="8437944" y="20024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4360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5B44741E-4F8A-4DC4-96E4-E4A2E555A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38" name="Rectangle 37">
              <a:extLst>
                <a:ext uri="{FF2B5EF4-FFF2-40B4-BE49-F238E27FC236}">
                  <a16:creationId xmlns:a16="http://schemas.microsoft.com/office/drawing/2014/main" id="{61FDC0C6-6677-4608-AE99-98D3C7BB1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Oval 38">
              <a:extLst>
                <a:ext uri="{FF2B5EF4-FFF2-40B4-BE49-F238E27FC236}">
                  <a16:creationId xmlns:a16="http://schemas.microsoft.com/office/drawing/2014/main" id="{589982C5-DDA9-41E0-8CF5-F83999C1B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A6E454F1-BC7B-4FC5-901F-84095FC67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E0BDA7F3-0D92-4CE5-B124-114C29D28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Oval 41">
              <a:extLst>
                <a:ext uri="{FF2B5EF4-FFF2-40B4-BE49-F238E27FC236}">
                  <a16:creationId xmlns:a16="http://schemas.microsoft.com/office/drawing/2014/main" id="{886F90B9-54A4-4A43-B853-11AA290E0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Oval 42">
              <a:extLst>
                <a:ext uri="{FF2B5EF4-FFF2-40B4-BE49-F238E27FC236}">
                  <a16:creationId xmlns:a16="http://schemas.microsoft.com/office/drawing/2014/main" id="{B5E538A9-6169-4720-88AE-7AE14BE80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Freeform 5">
              <a:extLst>
                <a:ext uri="{FF2B5EF4-FFF2-40B4-BE49-F238E27FC236}">
                  <a16:creationId xmlns:a16="http://schemas.microsoft.com/office/drawing/2014/main" id="{59E5CEE5-D27F-4281-9293-590AD4163E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6" name="Rectangle 45">
            <a:extLst>
              <a:ext uri="{FF2B5EF4-FFF2-40B4-BE49-F238E27FC236}">
                <a16:creationId xmlns:a16="http://schemas.microsoft.com/office/drawing/2014/main" id="{2FCAD798-DEC5-4392-90CE-C46AD6CE6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50" name="Rectangle 4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187" y="473745"/>
            <a:ext cx="8420318"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05749" y="2660346"/>
            <a:ext cx="6722610" cy="3634381"/>
          </a:xfrm>
        </p:spPr>
        <p:txBody>
          <a:bodyPr vert="horz" lIns="91440" tIns="45720" rIns="91440" bIns="45720" rtlCol="0" anchor="b">
            <a:normAutofit fontScale="90000"/>
          </a:bodyPr>
          <a:lstStyle/>
          <a:p>
            <a:pPr lvl="0">
              <a:lnSpc>
                <a:spcPct val="90000"/>
              </a:lnSpc>
            </a:pPr>
            <a:r>
              <a:rPr lang="en-US" sz="2800" dirty="0">
                <a:solidFill>
                  <a:schemeClr val="tx2">
                    <a:lumMod val="75000"/>
                  </a:schemeClr>
                </a:solidFill>
              </a:rPr>
              <a:t>Want to Become Part of the Movement?</a:t>
            </a:r>
            <a:br>
              <a:rPr lang="en-US" sz="2800" dirty="0">
                <a:solidFill>
                  <a:schemeClr val="tx2">
                    <a:lumMod val="75000"/>
                  </a:schemeClr>
                </a:solidFill>
              </a:rPr>
            </a:br>
            <a:br>
              <a:rPr lang="en-US" sz="2800" dirty="0">
                <a:solidFill>
                  <a:schemeClr val="tx2">
                    <a:lumMod val="75000"/>
                  </a:schemeClr>
                </a:solidFill>
              </a:rPr>
            </a:br>
            <a:r>
              <a:rPr lang="en-US" sz="2800" dirty="0">
                <a:solidFill>
                  <a:schemeClr val="tx2">
                    <a:lumMod val="75000"/>
                  </a:schemeClr>
                </a:solidFill>
              </a:rPr>
              <a:t>Text </a:t>
            </a:r>
            <a:r>
              <a:rPr lang="en-US" sz="2800" dirty="0" err="1">
                <a:solidFill>
                  <a:schemeClr val="tx2">
                    <a:lumMod val="75000"/>
                  </a:schemeClr>
                </a:solidFill>
              </a:rPr>
              <a:t>bounceback</a:t>
            </a:r>
            <a:r>
              <a:rPr lang="en-US" sz="2800" dirty="0">
                <a:solidFill>
                  <a:schemeClr val="tx2">
                    <a:lumMod val="75000"/>
                  </a:schemeClr>
                </a:solidFill>
              </a:rPr>
              <a:t> to: 833-956-0928</a:t>
            </a:r>
            <a:br>
              <a:rPr lang="en-US" sz="2800" dirty="0">
                <a:solidFill>
                  <a:schemeClr val="tx2">
                    <a:lumMod val="75000"/>
                  </a:schemeClr>
                </a:solidFill>
              </a:rPr>
            </a:br>
            <a:br>
              <a:rPr lang="en-US" sz="2800" dirty="0">
                <a:solidFill>
                  <a:schemeClr val="tx2">
                    <a:lumMod val="75000"/>
                  </a:schemeClr>
                </a:solidFill>
              </a:rPr>
            </a:br>
            <a:r>
              <a:rPr lang="en-US" sz="2800" dirty="0">
                <a:solidFill>
                  <a:schemeClr val="tx2">
                    <a:lumMod val="75000"/>
                  </a:schemeClr>
                </a:solidFill>
              </a:rPr>
              <a:t>Like us on Facebook: </a:t>
            </a:r>
            <a:br>
              <a:rPr lang="en-US" sz="2800" dirty="0">
                <a:solidFill>
                  <a:schemeClr val="tx2">
                    <a:lumMod val="75000"/>
                  </a:schemeClr>
                </a:solidFill>
              </a:rPr>
            </a:br>
            <a:r>
              <a:rPr lang="en-US" sz="2800" dirty="0">
                <a:solidFill>
                  <a:schemeClr val="tx2">
                    <a:lumMod val="75000"/>
                  </a:schemeClr>
                </a:solidFill>
              </a:rPr>
              <a:t>Bounce Back Project</a:t>
            </a:r>
            <a:br>
              <a:rPr lang="en-US" sz="2800" dirty="0">
                <a:solidFill>
                  <a:schemeClr val="tx2">
                    <a:lumMod val="75000"/>
                  </a:schemeClr>
                </a:solidFill>
              </a:rPr>
            </a:br>
            <a:br>
              <a:rPr lang="en-US" sz="2800" dirty="0">
                <a:solidFill>
                  <a:schemeClr val="tx2">
                    <a:lumMod val="75000"/>
                  </a:schemeClr>
                </a:solidFill>
              </a:rPr>
            </a:br>
            <a:r>
              <a:rPr lang="en-US" sz="2800" dirty="0">
                <a:solidFill>
                  <a:schemeClr val="tx2">
                    <a:lumMod val="75000"/>
                  </a:schemeClr>
                </a:solidFill>
              </a:rPr>
              <a:t>Check out our web pages:</a:t>
            </a:r>
            <a:br>
              <a:rPr lang="en-US" sz="2800" dirty="0">
                <a:solidFill>
                  <a:schemeClr val="tx2">
                    <a:lumMod val="75000"/>
                  </a:schemeClr>
                </a:solidFill>
              </a:rPr>
            </a:br>
            <a:r>
              <a:rPr lang="en-US" sz="2800" u="sng" dirty="0">
                <a:solidFill>
                  <a:schemeClr val="tx2">
                    <a:lumMod val="75000"/>
                  </a:schemeClr>
                </a:solidFill>
                <a:hlinkClick r:id="rId4">
                  <a:extLst>
                    <a:ext uri="{A12FA001-AC4F-418D-AE19-62706E023703}">
                      <ahyp:hlinkClr xmlns:ahyp="http://schemas.microsoft.com/office/drawing/2018/hyperlinkcolor" val="tx"/>
                    </a:ext>
                  </a:extLst>
                </a:hlinkClick>
              </a:rPr>
              <a:t>www.bouncebackproject.org</a:t>
            </a:r>
            <a:br>
              <a:rPr lang="en-US" sz="2800" u="sng" dirty="0">
                <a:solidFill>
                  <a:schemeClr val="tx2">
                    <a:lumMod val="75000"/>
                  </a:schemeClr>
                </a:solidFill>
              </a:rPr>
            </a:br>
            <a:br>
              <a:rPr lang="en-US" sz="2800" u="sng" dirty="0">
                <a:solidFill>
                  <a:schemeClr val="tx2">
                    <a:lumMod val="75000"/>
                  </a:schemeClr>
                </a:solidFill>
              </a:rPr>
            </a:br>
            <a:r>
              <a:rPr lang="en-US" sz="2800" dirty="0">
                <a:solidFill>
                  <a:schemeClr val="tx2">
                    <a:lumMod val="75000"/>
                  </a:schemeClr>
                </a:solidFill>
              </a:rPr>
              <a:t>Sign up for newsletter:</a:t>
            </a:r>
            <a:br>
              <a:rPr lang="en-US" sz="2800" u="sng" dirty="0">
                <a:solidFill>
                  <a:schemeClr val="tx2">
                    <a:lumMod val="75000"/>
                  </a:schemeClr>
                </a:solidFill>
              </a:rPr>
            </a:br>
            <a:r>
              <a:rPr lang="en-US" sz="2800" u="sng" dirty="0">
                <a:solidFill>
                  <a:schemeClr val="tx2">
                    <a:lumMod val="75000"/>
                  </a:schemeClr>
                </a:solidFill>
              </a:rPr>
              <a:t>https://</a:t>
            </a:r>
            <a:r>
              <a:rPr lang="en-US" sz="2800" u="sng" dirty="0" err="1">
                <a:solidFill>
                  <a:schemeClr val="tx2">
                    <a:lumMod val="75000"/>
                  </a:schemeClr>
                </a:solidFill>
              </a:rPr>
              <a:t>bit.ly</a:t>
            </a:r>
            <a:r>
              <a:rPr lang="en-US" sz="2800" u="sng" dirty="0">
                <a:solidFill>
                  <a:schemeClr val="tx2">
                    <a:lumMod val="75000"/>
                  </a:schemeClr>
                </a:solidFill>
              </a:rPr>
              <a:t>/3wVS3zo</a:t>
            </a:r>
            <a:br>
              <a:rPr lang="en-US" sz="1400" u="sng" dirty="0">
                <a:solidFill>
                  <a:schemeClr val="tx2">
                    <a:lumMod val="75000"/>
                  </a:schemeClr>
                </a:solidFill>
              </a:rPr>
            </a:br>
            <a:br>
              <a:rPr lang="en-US" sz="1400" dirty="0">
                <a:solidFill>
                  <a:schemeClr val="tx2">
                    <a:lumMod val="75000"/>
                  </a:schemeClr>
                </a:solidFill>
              </a:rPr>
            </a:br>
            <a:br>
              <a:rPr lang="en-US" sz="1400" u="sng" dirty="0">
                <a:solidFill>
                  <a:schemeClr val="tx2">
                    <a:lumMod val="75000"/>
                  </a:schemeClr>
                </a:solidFill>
              </a:rPr>
            </a:br>
            <a:br>
              <a:rPr lang="en-US" sz="1400" dirty="0">
                <a:solidFill>
                  <a:schemeClr val="tx2">
                    <a:lumMod val="75000"/>
                  </a:schemeClr>
                </a:solidFill>
              </a:rPr>
            </a:br>
            <a:endParaRPr lang="en-US" sz="1400" dirty="0">
              <a:solidFill>
                <a:schemeClr val="tx2">
                  <a:lumMod val="75000"/>
                </a:schemeClr>
              </a:solidFill>
            </a:endParaRPr>
          </a:p>
        </p:txBody>
      </p:sp>
      <p:sp>
        <p:nvSpPr>
          <p:cNvPr id="52" name="Rectangle 5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Picture 7">
            <a:extLst>
              <a:ext uri="{FF2B5EF4-FFF2-40B4-BE49-F238E27FC236}">
                <a16:creationId xmlns:a16="http://schemas.microsoft.com/office/drawing/2014/main" id="{9DE2C46D-6977-1440-853A-3CAD7369B8D0}"/>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25486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2" name="Rectangle 11">
            <a:extLst>
              <a:ext uri="{FF2B5EF4-FFF2-40B4-BE49-F238E27FC236}">
                <a16:creationId xmlns:a16="http://schemas.microsoft.com/office/drawing/2014/main" id="{EDE45543-B8D6-4BD5-85E4-FAF64A4C9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D7F63E70-FDE5-46BE-8B41-CEE9D51D7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8FC50E90-E6CB-E547-80C0-3044968C662E}"/>
              </a:ext>
            </a:extLst>
          </p:cNvPr>
          <p:cNvPicPr>
            <a:picLocks noChangeAspect="1"/>
          </p:cNvPicPr>
          <p:nvPr/>
        </p:nvPicPr>
        <p:blipFill>
          <a:blip r:embed="rId3"/>
          <a:stretch>
            <a:fillRect/>
          </a:stretch>
        </p:blipFill>
        <p:spPr>
          <a:xfrm>
            <a:off x="539750" y="2673350"/>
            <a:ext cx="8064500" cy="1511300"/>
          </a:xfrm>
          <a:prstGeom prst="rect">
            <a:avLst/>
          </a:prstGeom>
        </p:spPr>
      </p:pic>
    </p:spTree>
    <p:extLst>
      <p:ext uri="{BB962C8B-B14F-4D97-AF65-F5344CB8AC3E}">
        <p14:creationId xmlns:p14="http://schemas.microsoft.com/office/powerpoint/2010/main" val="14446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BAEFF1B2-74D7-4C38-AE7F-3792F40F96ED}"/>
              </a:ext>
            </a:extLst>
          </p:cNvPr>
          <p:cNvSpPr>
            <a:spLocks noGrp="1"/>
          </p:cNvSpPr>
          <p:nvPr>
            <p:ph type="ctrTitle"/>
          </p:nvPr>
        </p:nvSpPr>
        <p:spPr>
          <a:xfrm>
            <a:off x="3508815" y="1370143"/>
            <a:ext cx="4793452" cy="4157446"/>
          </a:xfrm>
        </p:spPr>
        <p:txBody>
          <a:bodyPr anchor="ctr">
            <a:normAutofit/>
          </a:bodyPr>
          <a:lstStyle/>
          <a:p>
            <a:r>
              <a:rPr lang="en-US" sz="5700" b="1">
                <a:solidFill>
                  <a:schemeClr val="tx1"/>
                </a:solidFill>
              </a:rPr>
              <a:t>Mindfulness &amp; Self-Care</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0CD046-BCDF-5A49-B791-8283DF2F701E}"/>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1178735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2" name="Rectangle 11">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956" y="643466"/>
            <a:ext cx="1478204"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16" name="Freeform: Shape 15">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25850" y="1778693"/>
            <a:ext cx="3209207" cy="459638"/>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5" name="Picture 4"/>
          <p:cNvPicPr>
            <a:picLocks noChangeAspect="1"/>
          </p:cNvPicPr>
          <p:nvPr/>
        </p:nvPicPr>
        <p:blipFill>
          <a:blip r:embed="rId3"/>
          <a:stretch>
            <a:fillRect/>
          </a:stretch>
        </p:blipFill>
        <p:spPr>
          <a:xfrm>
            <a:off x="2673450" y="643466"/>
            <a:ext cx="5571067" cy="5571067"/>
          </a:xfrm>
          <a:prstGeom prst="rect">
            <a:avLst/>
          </a:prstGeom>
        </p:spPr>
      </p:pic>
      <p:pic>
        <p:nvPicPr>
          <p:cNvPr id="3" name="Picture 2">
            <a:extLst>
              <a:ext uri="{FF2B5EF4-FFF2-40B4-BE49-F238E27FC236}">
                <a16:creationId xmlns:a16="http://schemas.microsoft.com/office/drawing/2014/main" id="{F8525019-046B-674C-A7BE-294129059B80}"/>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155080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17" name="Rectangle 16">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6"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745565" y="1130603"/>
            <a:ext cx="2506831" cy="4596794"/>
          </a:xfrm>
        </p:spPr>
        <p:txBody>
          <a:bodyPr anchor="ctr">
            <a:normAutofit/>
          </a:bodyPr>
          <a:lstStyle/>
          <a:p>
            <a:r>
              <a:rPr lang="en-US" sz="2800" b="1">
                <a:solidFill>
                  <a:srgbClr val="EBEBEB"/>
                </a:solidFill>
              </a:rPr>
              <a:t>Mindfulness:</a:t>
            </a:r>
          </a:p>
        </p:txBody>
      </p:sp>
      <p:sp>
        <p:nvSpPr>
          <p:cNvPr id="3" name="Content Placeholder 2"/>
          <p:cNvSpPr>
            <a:spLocks noGrp="1"/>
          </p:cNvSpPr>
          <p:nvPr>
            <p:ph idx="1"/>
          </p:nvPr>
        </p:nvSpPr>
        <p:spPr>
          <a:xfrm>
            <a:off x="3967557" y="437513"/>
            <a:ext cx="4742689" cy="5954325"/>
          </a:xfrm>
        </p:spPr>
        <p:txBody>
          <a:bodyPr anchor="ctr">
            <a:normAutofit/>
          </a:bodyPr>
          <a:lstStyle/>
          <a:p>
            <a:pPr marL="0" indent="0">
              <a:buNone/>
            </a:pPr>
            <a:r>
              <a:rPr lang="en-US" sz="2400" b="1" dirty="0"/>
              <a:t>A state of active, open attention on the present</a:t>
            </a:r>
            <a:r>
              <a:rPr lang="en-US" sz="2400" dirty="0"/>
              <a:t>.</a:t>
            </a:r>
          </a:p>
          <a:p>
            <a:pPr>
              <a:buFont typeface="Wingdings" pitchFamily="2" charset="2"/>
              <a:buChar char="v"/>
            </a:pPr>
            <a:r>
              <a:rPr lang="en-US" sz="2400" dirty="0"/>
              <a:t>When you’re mindful, you observe your thoughts and feelings from a distance, without judging them good or bad. </a:t>
            </a:r>
          </a:p>
          <a:p>
            <a:pPr>
              <a:buFont typeface="Wingdings" pitchFamily="2" charset="2"/>
              <a:buChar char="v"/>
            </a:pPr>
            <a:r>
              <a:rPr lang="en-US" sz="2400" dirty="0"/>
              <a:t>Instead of letting your life pass you by, mindfulness means living in the moment and awakening to experience.</a:t>
            </a:r>
          </a:p>
        </p:txBody>
      </p:sp>
      <p:pic>
        <p:nvPicPr>
          <p:cNvPr id="9" name="Picture 8">
            <a:extLst>
              <a:ext uri="{FF2B5EF4-FFF2-40B4-BE49-F238E27FC236}">
                <a16:creationId xmlns:a16="http://schemas.microsoft.com/office/drawing/2014/main" id="{F92ACD0D-7AE0-9F4F-873E-986A41F32888}"/>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41493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4" y="973668"/>
            <a:ext cx="6571060" cy="706964"/>
          </a:xfrm>
        </p:spPr>
        <p:txBody>
          <a:bodyPr>
            <a:normAutofit/>
          </a:bodyPr>
          <a:lstStyle/>
          <a:p>
            <a:r>
              <a:rPr lang="en-US" b="1" dirty="0"/>
              <a:t>In other words…</a:t>
            </a:r>
          </a:p>
        </p:txBody>
      </p:sp>
      <p:sp>
        <p:nvSpPr>
          <p:cNvPr id="3" name="Content Placeholder 2"/>
          <p:cNvSpPr>
            <a:spLocks noGrp="1"/>
          </p:cNvSpPr>
          <p:nvPr>
            <p:ph idx="1"/>
          </p:nvPr>
        </p:nvSpPr>
        <p:spPr>
          <a:xfrm>
            <a:off x="866215" y="2603500"/>
            <a:ext cx="4797985" cy="3416300"/>
          </a:xfrm>
        </p:spPr>
        <p:txBody>
          <a:bodyPr anchor="ctr">
            <a:normAutofit/>
          </a:bodyPr>
          <a:lstStyle/>
          <a:p>
            <a:pPr marL="0" indent="0">
              <a:buNone/>
            </a:pPr>
            <a:r>
              <a:rPr lang="en-US" sz="2200" dirty="0"/>
              <a:t>Focusing on </a:t>
            </a:r>
            <a:r>
              <a:rPr lang="en-US" sz="2200" b="1" dirty="0"/>
              <a:t>one thing </a:t>
            </a:r>
            <a:r>
              <a:rPr lang="en-US" sz="2200" dirty="0"/>
              <a:t>at a time</a:t>
            </a:r>
          </a:p>
          <a:p>
            <a:pPr marL="0" indent="0">
              <a:buNone/>
            </a:pPr>
            <a:r>
              <a:rPr lang="en-US" sz="2200" b="1" dirty="0"/>
              <a:t>Being aware </a:t>
            </a:r>
            <a:r>
              <a:rPr lang="en-US" sz="2200" dirty="0"/>
              <a:t>of your emotions and acknowledging that </a:t>
            </a:r>
            <a:r>
              <a:rPr lang="en-US" sz="2200" b="1" dirty="0"/>
              <a:t>they won’t last forever</a:t>
            </a:r>
            <a:r>
              <a:rPr lang="en-US" sz="2200" i="1" dirty="0"/>
              <a:t>.</a:t>
            </a:r>
          </a:p>
          <a:p>
            <a:pPr marL="0" indent="0">
              <a:buNone/>
            </a:pPr>
            <a:r>
              <a:rPr lang="en-US" sz="2200" b="1" dirty="0"/>
              <a:t>Staying present</a:t>
            </a:r>
            <a:r>
              <a:rPr lang="en-US" sz="2200" dirty="0"/>
              <a:t>, in this moment. </a:t>
            </a:r>
          </a:p>
          <a:p>
            <a:pPr marL="457200" lvl="1" indent="0">
              <a:buNone/>
            </a:pPr>
            <a:r>
              <a:rPr lang="en-US" sz="2200" i="1" dirty="0"/>
              <a:t>Or as we like to say: </a:t>
            </a:r>
          </a:p>
          <a:p>
            <a:pPr marL="457200" lvl="1" indent="0">
              <a:buNone/>
            </a:pPr>
            <a:r>
              <a:rPr lang="en-US" sz="2200" b="1" i="1" dirty="0"/>
              <a:t>“Be here now” </a:t>
            </a:r>
          </a:p>
        </p:txBody>
      </p:sp>
      <p:pic>
        <p:nvPicPr>
          <p:cNvPr id="5" name="Picture 4" descr="A picture containing clipart&#10;&#10;Description automatically generated"/>
          <p:cNvPicPr>
            <a:picLocks noChangeAspect="1"/>
          </p:cNvPicPr>
          <p:nvPr/>
        </p:nvPicPr>
        <p:blipFill>
          <a:blip r:embed="rId3"/>
          <a:stretch>
            <a:fillRect/>
          </a:stretch>
        </p:blipFill>
        <p:spPr>
          <a:xfrm>
            <a:off x="6015428" y="3015395"/>
            <a:ext cx="2310036" cy="2588275"/>
          </a:xfrm>
          <a:prstGeom prst="roundRect">
            <a:avLst>
              <a:gd name="adj" fmla="val 1858"/>
            </a:avLst>
          </a:prstGeom>
          <a:effectLst>
            <a:outerShdw blurRad="50800" dist="50800" dir="5400000" algn="tl" rotWithShape="0">
              <a:srgbClr val="000000">
                <a:alpha val="43000"/>
              </a:srgbClr>
            </a:outerShdw>
          </a:effectLst>
        </p:spPr>
      </p:pic>
      <p:pic>
        <p:nvPicPr>
          <p:cNvPr id="9" name="Picture 8">
            <a:extLst>
              <a:ext uri="{FF2B5EF4-FFF2-40B4-BE49-F238E27FC236}">
                <a16:creationId xmlns:a16="http://schemas.microsoft.com/office/drawing/2014/main" id="{16B5EF60-0752-0E44-A576-C1A07239D04B}"/>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228468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216" y="2603500"/>
            <a:ext cx="2610790" cy="3416300"/>
          </a:xfrm>
        </p:spPr>
        <p:txBody>
          <a:bodyPr anchor="ctr">
            <a:normAutofit/>
          </a:bodyPr>
          <a:lstStyle/>
          <a:p>
            <a:endParaRPr lang="en-US" sz="1400"/>
          </a:p>
          <a:p>
            <a:pPr marL="0" indent="0">
              <a:buNone/>
            </a:pPr>
            <a:endParaRPr lang="en-US" sz="1400"/>
          </a:p>
        </p:txBody>
      </p:sp>
      <p:pic>
        <p:nvPicPr>
          <p:cNvPr id="2050" name="Picture 2" descr="Image result for now is a gift that's why it's called the present"/>
          <p:cNvPicPr>
            <a:picLocks noChangeAspect="1" noChangeArrowheads="1"/>
          </p:cNvPicPr>
          <p:nvPr/>
        </p:nvPicPr>
        <p:blipFill rotWithShape="1">
          <a:blip r:embed="rId3">
            <a:extLst>
              <a:ext uri="{28A0092B-C50C-407E-A947-70E740481C1C}">
                <a14:useLocalDpi xmlns:a14="http://schemas.microsoft.com/office/drawing/2010/main" val="0"/>
              </a:ext>
            </a:extLst>
          </a:blip>
          <a:srcRect t="14072" r="6" b="2932"/>
          <a:stretch/>
        </p:blipFill>
        <p:spPr bwMode="auto">
          <a:xfrm>
            <a:off x="461899" y="957271"/>
            <a:ext cx="7815885" cy="518988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318CD2C-6B00-AE41-BFD3-6FAB2CDB67DA}"/>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39944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4DF26-09A3-45A0-AE16-DA8B898A0405}"/>
              </a:ext>
            </a:extLst>
          </p:cNvPr>
          <p:cNvSpPr>
            <a:spLocks noGrp="1"/>
          </p:cNvSpPr>
          <p:nvPr>
            <p:ph type="title"/>
          </p:nvPr>
        </p:nvSpPr>
        <p:spPr>
          <a:xfrm>
            <a:off x="866214" y="973668"/>
            <a:ext cx="6571060" cy="706964"/>
          </a:xfrm>
        </p:spPr>
        <p:txBody>
          <a:bodyPr>
            <a:normAutofit/>
          </a:bodyPr>
          <a:lstStyle/>
          <a:p>
            <a:r>
              <a:rPr lang="en-US" b="1"/>
              <a:t>Why Practice Mindfulness?</a:t>
            </a:r>
          </a:p>
        </p:txBody>
      </p:sp>
      <p:sp>
        <p:nvSpPr>
          <p:cNvPr id="3" name="Content Placeholder 2">
            <a:extLst>
              <a:ext uri="{FF2B5EF4-FFF2-40B4-BE49-F238E27FC236}">
                <a16:creationId xmlns:a16="http://schemas.microsoft.com/office/drawing/2014/main" id="{A4394A7E-8C03-44CE-853F-0F6F9180BBEB}"/>
              </a:ext>
            </a:extLst>
          </p:cNvPr>
          <p:cNvSpPr>
            <a:spLocks noGrp="1"/>
          </p:cNvSpPr>
          <p:nvPr>
            <p:ph idx="1"/>
          </p:nvPr>
        </p:nvSpPr>
        <p:spPr>
          <a:xfrm>
            <a:off x="866215" y="2603499"/>
            <a:ext cx="6415120" cy="3785577"/>
          </a:xfrm>
        </p:spPr>
        <p:txBody>
          <a:bodyPr anchor="ctr">
            <a:noAutofit/>
          </a:bodyPr>
          <a:lstStyle/>
          <a:p>
            <a:pPr marL="0" indent="0">
              <a:lnSpc>
                <a:spcPct val="90000"/>
              </a:lnSpc>
              <a:buNone/>
            </a:pPr>
            <a:r>
              <a:rPr lang="en-US" sz="1620" dirty="0"/>
              <a:t>Practicing mindfulness for even a few weeks can bring a variety of </a:t>
            </a:r>
            <a:r>
              <a:rPr lang="en-US" sz="1620" b="1" dirty="0"/>
              <a:t>physical, psychological, and social benefits</a:t>
            </a:r>
            <a:r>
              <a:rPr lang="en-US" sz="1620" dirty="0"/>
              <a:t>:</a:t>
            </a:r>
          </a:p>
          <a:p>
            <a:pPr>
              <a:lnSpc>
                <a:spcPct val="90000"/>
              </a:lnSpc>
            </a:pPr>
            <a:r>
              <a:rPr lang="en-US" sz="1620" dirty="0"/>
              <a:t>Boosts our immune system</a:t>
            </a:r>
          </a:p>
          <a:p>
            <a:pPr>
              <a:lnSpc>
                <a:spcPct val="90000"/>
              </a:lnSpc>
            </a:pPr>
            <a:r>
              <a:rPr lang="en-US" sz="1620" dirty="0"/>
              <a:t>Increases positive emotions and reduces negative emotions and stress</a:t>
            </a:r>
          </a:p>
          <a:p>
            <a:pPr>
              <a:lnSpc>
                <a:spcPct val="90000"/>
              </a:lnSpc>
            </a:pPr>
            <a:r>
              <a:rPr lang="en-US" sz="1620" dirty="0"/>
              <a:t>Increases gray matter in regions of our brain linked to learning, memory, emotion regulation, and empathy</a:t>
            </a:r>
          </a:p>
          <a:p>
            <a:pPr>
              <a:lnSpc>
                <a:spcPct val="90000"/>
              </a:lnSpc>
            </a:pPr>
            <a:r>
              <a:rPr lang="en-US" sz="1620" dirty="0"/>
              <a:t>Helps us focus; tune out distractions, improves memory and attention skills</a:t>
            </a:r>
          </a:p>
          <a:p>
            <a:pPr>
              <a:lnSpc>
                <a:spcPct val="90000"/>
              </a:lnSpc>
            </a:pPr>
            <a:r>
              <a:rPr lang="en-US" sz="1620" dirty="0"/>
              <a:t>Fosters compassion for others and ourselves</a:t>
            </a:r>
          </a:p>
          <a:p>
            <a:pPr>
              <a:lnSpc>
                <a:spcPct val="90000"/>
              </a:lnSpc>
            </a:pPr>
            <a:r>
              <a:rPr lang="en-US" sz="1620" dirty="0"/>
              <a:t>Helps parents, schools, prisons, healthcare professionals, veterans and more</a:t>
            </a:r>
          </a:p>
          <a:p>
            <a:pPr>
              <a:lnSpc>
                <a:spcPct val="90000"/>
              </a:lnSpc>
            </a:pPr>
            <a:r>
              <a:rPr lang="en-US" sz="1620" dirty="0"/>
              <a:t>Enhances relationships</a:t>
            </a:r>
          </a:p>
          <a:p>
            <a:pPr>
              <a:lnSpc>
                <a:spcPct val="90000"/>
              </a:lnSpc>
            </a:pPr>
            <a:r>
              <a:rPr lang="en-US" sz="1620" dirty="0"/>
              <a:t>Fights Obesity</a:t>
            </a:r>
          </a:p>
        </p:txBody>
      </p:sp>
      <p:pic>
        <p:nvPicPr>
          <p:cNvPr id="7" name="Graphic 6" descr="Brain">
            <a:extLst>
              <a:ext uri="{FF2B5EF4-FFF2-40B4-BE49-F238E27FC236}">
                <a16:creationId xmlns:a16="http://schemas.microsoft.com/office/drawing/2014/main" id="{A67F5562-BFA4-49CC-B3C2-23085D6B38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81335" y="2144377"/>
            <a:ext cx="1584211" cy="1584211"/>
          </a:xfrm>
          <a:prstGeom prst="roundRect">
            <a:avLst>
              <a:gd name="adj" fmla="val 9978"/>
            </a:avLst>
          </a:prstGeom>
          <a:effectLst>
            <a:outerShdw blurRad="50800" dist="50800" dir="5400000" algn="tl" rotWithShape="0">
              <a:srgbClr val="000000">
                <a:alpha val="43000"/>
              </a:srgbClr>
            </a:outerShdw>
          </a:effectLst>
        </p:spPr>
      </p:pic>
      <p:pic>
        <p:nvPicPr>
          <p:cNvPr id="8" name="Picture 7">
            <a:extLst>
              <a:ext uri="{FF2B5EF4-FFF2-40B4-BE49-F238E27FC236}">
                <a16:creationId xmlns:a16="http://schemas.microsoft.com/office/drawing/2014/main" id="{55D379F1-ABBB-C24B-8774-231542282813}"/>
              </a:ext>
            </a:extLst>
          </p:cNvPr>
          <p:cNvPicPr>
            <a:picLocks noChangeAspect="1"/>
          </p:cNvPicPr>
          <p:nvPr/>
        </p:nvPicPr>
        <p:blipFill>
          <a:blip r:embed="rId5"/>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43913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2517</Words>
  <Application>Microsoft Office PowerPoint</Application>
  <PresentationFormat>On-screen Show (4:3)</PresentationFormat>
  <Paragraphs>216</Paragraphs>
  <Slides>33</Slides>
  <Notes>27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Century Gothic</vt:lpstr>
      <vt:lpstr>Courier New</vt:lpstr>
      <vt:lpstr>Wingdings</vt:lpstr>
      <vt:lpstr>Wingdings 3</vt:lpstr>
      <vt:lpstr>Ion Boardroom</vt:lpstr>
      <vt:lpstr>PowerPoint Presentation</vt:lpstr>
      <vt:lpstr>PowerPoint Presentation</vt:lpstr>
      <vt:lpstr>Bounce Back Project Tools</vt:lpstr>
      <vt:lpstr>Mindfulness &amp; Self-Care</vt:lpstr>
      <vt:lpstr>PowerPoint Presentation</vt:lpstr>
      <vt:lpstr>Mindfulness:</vt:lpstr>
      <vt:lpstr>In other words…</vt:lpstr>
      <vt:lpstr>PowerPoint Presentation</vt:lpstr>
      <vt:lpstr>Why Practice Mindfulness?</vt:lpstr>
      <vt:lpstr>Mindfulness  Happiness</vt:lpstr>
      <vt:lpstr>PowerPoint Presentation</vt:lpstr>
      <vt:lpstr>PowerPoint Presentation</vt:lpstr>
      <vt:lpstr>Studies show…</vt:lpstr>
      <vt:lpstr>PowerPoint Presentation</vt:lpstr>
      <vt:lpstr>PowerPoint Presentation</vt:lpstr>
      <vt:lpstr>Here’s how thoughts work: </vt:lpstr>
      <vt:lpstr>Our thoughts play out like this:</vt:lpstr>
      <vt:lpstr>Or like this:</vt:lpstr>
      <vt:lpstr>The good news is, these thoughts  are only one part of you</vt:lpstr>
      <vt:lpstr>Resilience Through Awareness</vt:lpstr>
      <vt:lpstr>Ultimately, you’re in charge</vt:lpstr>
      <vt:lpstr>What you can do is…</vt:lpstr>
      <vt:lpstr>PowerPoint Presentation</vt:lpstr>
      <vt:lpstr>PowerPoint Presentation</vt:lpstr>
      <vt:lpstr>How do we begin to  cultivate being mindful?</vt:lpstr>
      <vt:lpstr>More steps toward Mindfulness </vt:lpstr>
      <vt:lpstr>Self-Care</vt:lpstr>
      <vt:lpstr>What is Self-Care and why is  it so important?</vt:lpstr>
      <vt:lpstr>Why?</vt:lpstr>
      <vt:lpstr>How do we practice self-care?</vt:lpstr>
      <vt:lpstr>Create a Self-Care Box!</vt:lpstr>
      <vt:lpstr>Want to Become Part of the Movement?  Text bounceback to: 833-956-0928  Like us on Facebook:  Bounce Back Project  Check out our web pages: www.bouncebackproject.org  Sign up for newsletter: https://bit.ly/3wVS3zo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Stromme</dc:creator>
  <cp:lastModifiedBy>Pribyl, Melissa</cp:lastModifiedBy>
  <cp:revision>4</cp:revision>
  <dcterms:created xsi:type="dcterms:W3CDTF">2019-08-28T20:21:28Z</dcterms:created>
  <dcterms:modified xsi:type="dcterms:W3CDTF">2021-08-03T13:52:22Z</dcterms:modified>
</cp:coreProperties>
</file>